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1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1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1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20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1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22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3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9" r:id="rId2"/>
    <p:sldId id="391" r:id="rId3"/>
    <p:sldId id="373" r:id="rId4"/>
    <p:sldId id="335" r:id="rId5"/>
    <p:sldId id="336" r:id="rId6"/>
    <p:sldId id="312" r:id="rId7"/>
    <p:sldId id="314" r:id="rId8"/>
    <p:sldId id="260" r:id="rId9"/>
    <p:sldId id="315" r:id="rId10"/>
    <p:sldId id="317" r:id="rId11"/>
    <p:sldId id="374" r:id="rId12"/>
    <p:sldId id="334" r:id="rId13"/>
    <p:sldId id="366" r:id="rId14"/>
    <p:sldId id="367" r:id="rId15"/>
    <p:sldId id="389" r:id="rId16"/>
    <p:sldId id="375" r:id="rId17"/>
    <p:sldId id="318" r:id="rId18"/>
    <p:sldId id="319" r:id="rId19"/>
    <p:sldId id="320" r:id="rId20"/>
    <p:sldId id="321" r:id="rId21"/>
    <p:sldId id="37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97" r:id="rId31"/>
    <p:sldId id="333" r:id="rId32"/>
    <p:sldId id="379" r:id="rId33"/>
    <p:sldId id="269" r:id="rId34"/>
    <p:sldId id="387" r:id="rId35"/>
    <p:sldId id="343" r:id="rId36"/>
    <p:sldId id="338" r:id="rId37"/>
    <p:sldId id="380" r:id="rId38"/>
    <p:sldId id="337" r:id="rId39"/>
    <p:sldId id="341" r:id="rId40"/>
    <p:sldId id="274" r:id="rId41"/>
    <p:sldId id="275" r:id="rId42"/>
    <p:sldId id="276" r:id="rId43"/>
    <p:sldId id="277" r:id="rId44"/>
    <p:sldId id="381" r:id="rId45"/>
    <p:sldId id="386" r:id="rId46"/>
    <p:sldId id="307" r:id="rId47"/>
    <p:sldId id="311" r:id="rId48"/>
    <p:sldId id="345" r:id="rId49"/>
    <p:sldId id="346" r:id="rId50"/>
    <p:sldId id="382" r:id="rId51"/>
    <p:sldId id="280" r:id="rId52"/>
    <p:sldId id="281" r:id="rId53"/>
    <p:sldId id="390" r:id="rId54"/>
    <p:sldId id="369" r:id="rId55"/>
    <p:sldId id="349" r:id="rId56"/>
    <p:sldId id="350" r:id="rId57"/>
    <p:sldId id="351" r:id="rId58"/>
    <p:sldId id="285" r:id="rId59"/>
    <p:sldId id="383" r:id="rId60"/>
    <p:sldId id="353" r:id="rId61"/>
    <p:sldId id="354" r:id="rId62"/>
    <p:sldId id="352" r:id="rId63"/>
    <p:sldId id="372" r:id="rId64"/>
    <p:sldId id="371" r:id="rId65"/>
  </p:sldIdLst>
  <p:sldSz cx="9144000" cy="6858000" type="screen4x3"/>
  <p:notesSz cx="6797675" cy="99282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>
          <p15:clr>
            <a:srgbClr val="A4A3A4"/>
          </p15:clr>
        </p15:guide>
        <p15:guide id="2" pos="57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dovic" initials="L" lastIdx="3" clrIdx="0">
    <p:extLst>
      <p:ext uri="{19B8F6BF-5375-455C-9EA6-DF929625EA0E}">
        <p15:presenceInfo xmlns:p15="http://schemas.microsoft.com/office/powerpoint/2012/main" userId="Ludov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9F26"/>
    <a:srgbClr val="009900"/>
    <a:srgbClr val="008000"/>
    <a:srgbClr val="006000"/>
    <a:srgbClr val="9E9A00"/>
    <a:srgbClr val="CCCC00"/>
    <a:srgbClr val="E1E1E1"/>
    <a:srgbClr val="CCFFCC"/>
    <a:srgbClr val="A7D5A7"/>
    <a:srgbClr val="94C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75719" autoAdjust="0"/>
  </p:normalViewPr>
  <p:slideViewPr>
    <p:cSldViewPr showGuides="1">
      <p:cViewPr varScale="1">
        <p:scale>
          <a:sx n="88" d="100"/>
          <a:sy n="88" d="100"/>
        </p:scale>
        <p:origin x="2142" y="66"/>
      </p:cViewPr>
      <p:guideLst>
        <p:guide orient="horz" pos="4110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Introduction</a:t>
          </a:r>
          <a:endParaRPr lang="en-US" sz="1200" b="1" dirty="0">
            <a:effectLst/>
          </a:endParaRPr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AA6BBE-2CBA-4E92-BFF1-6C1378EE0303}" type="presOf" srcId="{A00866A9-DB43-4F21-81A8-5B8F0A055D03}" destId="{58050EF9-6354-40FF-8C1F-FCFD61E84740}" srcOrd="0" destOrd="0" presId="urn:microsoft.com/office/officeart/2005/8/layout/hChevron3"/>
    <dgm:cxn modelId="{75AD6258-6F79-4E3B-9CA2-D5ACA60485E3}" type="presOf" srcId="{070F319B-FCFA-4FB9-91E0-381CA23DC156}" destId="{B46B7C0A-C51F-4F30-BFC2-C05F924764FA}" srcOrd="0" destOrd="0" presId="urn:microsoft.com/office/officeart/2005/8/layout/hChevron3"/>
    <dgm:cxn modelId="{F0177C74-7F1B-4D4F-BA6F-5F7388E60D0C}" type="presOf" srcId="{C6BAA84A-1D00-4CB9-8720-7AE85C4A5E2D}" destId="{0F309596-F233-4EF0-92EC-93C19D7ED907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AF5F5E7C-BBAE-4746-B9DB-B285065E8642}" type="presOf" srcId="{DBFBE852-4333-410B-ABAF-00064CDEF006}" destId="{99677A3E-5954-4823-B12E-7B7AE0152281}" srcOrd="0" destOrd="0" presId="urn:microsoft.com/office/officeart/2005/8/layout/hChevron3"/>
    <dgm:cxn modelId="{85CF7791-9BF1-42DD-B060-7ECB3F879E32}" type="presOf" srcId="{FF44A3F4-5DFD-493F-8093-5416DE2E3200}" destId="{BFD556E7-26AB-42E4-A6F2-B8945F6C14EF}" srcOrd="0" destOrd="0" presId="urn:microsoft.com/office/officeart/2005/8/layout/hChevron3"/>
    <dgm:cxn modelId="{7BA07C31-BACD-493D-B5E4-9F5FBAB89D96}" type="presOf" srcId="{1F5948C9-F136-40FD-9B10-634401B6259D}" destId="{AC6CF747-D686-4B2C-8E23-821CD18A127C}" srcOrd="0" destOrd="0" presId="urn:microsoft.com/office/officeart/2005/8/layout/hChevron3"/>
    <dgm:cxn modelId="{C7AC0CA4-0B1A-4041-97BD-0FD18EA535F3}" type="presOf" srcId="{5122E12B-D815-4539-9D37-C921D35DF678}" destId="{B9FAB784-B408-4EA4-BB0E-E3B878483C94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62788A30-9547-4368-A9BE-87F752CF38AE}" type="presOf" srcId="{3C0DF76E-46F7-4DDA-B35B-B561CEC616E4}" destId="{2AFF3573-86EA-41D4-99CB-FAC098739E79}" srcOrd="0" destOrd="0" presId="urn:microsoft.com/office/officeart/2005/8/layout/hChevron3"/>
    <dgm:cxn modelId="{6C351739-2F07-4983-A274-8C866B114D80}" type="presParOf" srcId="{BFD556E7-26AB-42E4-A6F2-B8945F6C14EF}" destId="{B46B7C0A-C51F-4F30-BFC2-C05F924764FA}" srcOrd="0" destOrd="0" presId="urn:microsoft.com/office/officeart/2005/8/layout/hChevron3"/>
    <dgm:cxn modelId="{AB93D274-0B6E-447E-8719-5A9E621D36BF}" type="presParOf" srcId="{BFD556E7-26AB-42E4-A6F2-B8945F6C14EF}" destId="{5BB0D00C-C001-490D-8F24-BA1487F6A2E3}" srcOrd="1" destOrd="0" presId="urn:microsoft.com/office/officeart/2005/8/layout/hChevron3"/>
    <dgm:cxn modelId="{50CB6468-A456-4356-8562-23404FF72E5A}" type="presParOf" srcId="{BFD556E7-26AB-42E4-A6F2-B8945F6C14EF}" destId="{58050EF9-6354-40FF-8C1F-FCFD61E84740}" srcOrd="2" destOrd="0" presId="urn:microsoft.com/office/officeart/2005/8/layout/hChevron3"/>
    <dgm:cxn modelId="{9A51B890-ED1F-4A07-AB15-441308D299FE}" type="presParOf" srcId="{BFD556E7-26AB-42E4-A6F2-B8945F6C14EF}" destId="{28E72AB6-01F3-4CC9-9812-64D1D932E642}" srcOrd="3" destOrd="0" presId="urn:microsoft.com/office/officeart/2005/8/layout/hChevron3"/>
    <dgm:cxn modelId="{87CEBCFB-7F91-4649-AF94-6E6ED0E527A0}" type="presParOf" srcId="{BFD556E7-26AB-42E4-A6F2-B8945F6C14EF}" destId="{2AFF3573-86EA-41D4-99CB-FAC098739E79}" srcOrd="4" destOrd="0" presId="urn:microsoft.com/office/officeart/2005/8/layout/hChevron3"/>
    <dgm:cxn modelId="{E7A6DDC3-A581-4BA1-9015-8412D08CCF4E}" type="presParOf" srcId="{BFD556E7-26AB-42E4-A6F2-B8945F6C14EF}" destId="{08E8A29E-E983-4522-A962-215FDEFFF8CD}" srcOrd="5" destOrd="0" presId="urn:microsoft.com/office/officeart/2005/8/layout/hChevron3"/>
    <dgm:cxn modelId="{FC0EF3C6-B0E0-490E-AF26-34F2DA877281}" type="presParOf" srcId="{BFD556E7-26AB-42E4-A6F2-B8945F6C14EF}" destId="{0F309596-F233-4EF0-92EC-93C19D7ED907}" srcOrd="6" destOrd="0" presId="urn:microsoft.com/office/officeart/2005/8/layout/hChevron3"/>
    <dgm:cxn modelId="{0AFAA66A-DE45-4C85-BA1D-4B60A77BF50E}" type="presParOf" srcId="{BFD556E7-26AB-42E4-A6F2-B8945F6C14EF}" destId="{2A15E8B4-AEF7-4BBF-A420-BD13E42B1E4A}" srcOrd="7" destOrd="0" presId="urn:microsoft.com/office/officeart/2005/8/layout/hChevron3"/>
    <dgm:cxn modelId="{EAE80BCA-43EB-4133-B24E-1B99D510970B}" type="presParOf" srcId="{BFD556E7-26AB-42E4-A6F2-B8945F6C14EF}" destId="{AC6CF747-D686-4B2C-8E23-821CD18A127C}" srcOrd="8" destOrd="0" presId="urn:microsoft.com/office/officeart/2005/8/layout/hChevron3"/>
    <dgm:cxn modelId="{BF31C19A-2B39-421F-9066-92B388B0C921}" type="presParOf" srcId="{BFD556E7-26AB-42E4-A6F2-B8945F6C14EF}" destId="{96A1DCAC-8DF2-4026-8511-2A131AF31DBA}" srcOrd="9" destOrd="0" presId="urn:microsoft.com/office/officeart/2005/8/layout/hChevron3"/>
    <dgm:cxn modelId="{249F534A-EAC6-4C60-AE75-F8400C69E38F}" type="presParOf" srcId="{BFD556E7-26AB-42E4-A6F2-B8945F6C14EF}" destId="{99677A3E-5954-4823-B12E-7B7AE0152281}" srcOrd="10" destOrd="0" presId="urn:microsoft.com/office/officeart/2005/8/layout/hChevron3"/>
    <dgm:cxn modelId="{8B034FB1-3F1A-46F7-946E-C87DA774F5E2}" type="presParOf" srcId="{BFD556E7-26AB-42E4-A6F2-B8945F6C14EF}" destId="{118E6F4B-ED77-4DA9-AD35-2D3A5D83C1BD}" srcOrd="11" destOrd="0" presId="urn:microsoft.com/office/officeart/2005/8/layout/hChevron3"/>
    <dgm:cxn modelId="{79A19CC3-132B-419E-8EC3-6ECDBE6BF688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État de l'art</a:t>
          </a:r>
          <a:endParaRPr lang="en-US" sz="1200" b="1" dirty="0">
            <a:effectLst/>
          </a:endParaRPr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19A080D6-537F-4044-93DA-5BDCC4DAED00}" type="presOf" srcId="{5122E12B-D815-4539-9D37-C921D35DF678}" destId="{B9FAB784-B408-4EA4-BB0E-E3B878483C94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A9BE9021-669B-4B17-B025-AA606C734650}" type="presOf" srcId="{FF44A3F4-5DFD-493F-8093-5416DE2E3200}" destId="{BFD556E7-26AB-42E4-A6F2-B8945F6C14EF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7BFB9EB8-C07D-4AE7-9D9E-84D96F8D11E5}" type="presOf" srcId="{A00866A9-DB43-4F21-81A8-5B8F0A055D03}" destId="{58050EF9-6354-40FF-8C1F-FCFD61E84740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9190AE31-2DAA-452B-A3A3-255B6099538C}" type="presOf" srcId="{DBFBE852-4333-410B-ABAF-00064CDEF006}" destId="{99677A3E-5954-4823-B12E-7B7AE0152281}" srcOrd="0" destOrd="0" presId="urn:microsoft.com/office/officeart/2005/8/layout/hChevron3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FAE33BFF-3680-473D-B658-5389A1A9FAF1}" type="presOf" srcId="{C6BAA84A-1D00-4CB9-8720-7AE85C4A5E2D}" destId="{0F309596-F233-4EF0-92EC-93C19D7ED907}" srcOrd="0" destOrd="0" presId="urn:microsoft.com/office/officeart/2005/8/layout/hChevron3"/>
    <dgm:cxn modelId="{089CCDBC-86C7-4637-B39D-3C2BDE54852F}" type="presOf" srcId="{070F319B-FCFA-4FB9-91E0-381CA23DC156}" destId="{B46B7C0A-C51F-4F30-BFC2-C05F924764FA}" srcOrd="0" destOrd="0" presId="urn:microsoft.com/office/officeart/2005/8/layout/hChevron3"/>
    <dgm:cxn modelId="{9C73292F-A399-4F15-8A9A-AF444DCA403B}" type="presOf" srcId="{1F5948C9-F136-40FD-9B10-634401B6259D}" destId="{AC6CF747-D686-4B2C-8E23-821CD18A127C}" srcOrd="0" destOrd="0" presId="urn:microsoft.com/office/officeart/2005/8/layout/hChevron3"/>
    <dgm:cxn modelId="{CF8ACC03-B8F0-4511-A086-5EB765F53337}" type="presOf" srcId="{3C0DF76E-46F7-4DDA-B35B-B561CEC616E4}" destId="{2AFF3573-86EA-41D4-99CB-FAC098739E79}" srcOrd="0" destOrd="0" presId="urn:microsoft.com/office/officeart/2005/8/layout/hChevron3"/>
    <dgm:cxn modelId="{E2930B62-6AE3-45BC-8165-9313BD865D14}" type="presParOf" srcId="{BFD556E7-26AB-42E4-A6F2-B8945F6C14EF}" destId="{B46B7C0A-C51F-4F30-BFC2-C05F924764FA}" srcOrd="0" destOrd="0" presId="urn:microsoft.com/office/officeart/2005/8/layout/hChevron3"/>
    <dgm:cxn modelId="{3548B024-C031-492F-9034-BC414663B073}" type="presParOf" srcId="{BFD556E7-26AB-42E4-A6F2-B8945F6C14EF}" destId="{5BB0D00C-C001-490D-8F24-BA1487F6A2E3}" srcOrd="1" destOrd="0" presId="urn:microsoft.com/office/officeart/2005/8/layout/hChevron3"/>
    <dgm:cxn modelId="{E9589236-A3DB-4C9A-BE3A-B18700295D00}" type="presParOf" srcId="{BFD556E7-26AB-42E4-A6F2-B8945F6C14EF}" destId="{58050EF9-6354-40FF-8C1F-FCFD61E84740}" srcOrd="2" destOrd="0" presId="urn:microsoft.com/office/officeart/2005/8/layout/hChevron3"/>
    <dgm:cxn modelId="{6DE872B3-B7C0-4F2B-9A72-AD9143F02E35}" type="presParOf" srcId="{BFD556E7-26AB-42E4-A6F2-B8945F6C14EF}" destId="{28E72AB6-01F3-4CC9-9812-64D1D932E642}" srcOrd="3" destOrd="0" presId="urn:microsoft.com/office/officeart/2005/8/layout/hChevron3"/>
    <dgm:cxn modelId="{E5940596-E946-4C3A-AAE0-83DCC1C3AA4E}" type="presParOf" srcId="{BFD556E7-26AB-42E4-A6F2-B8945F6C14EF}" destId="{2AFF3573-86EA-41D4-99CB-FAC098739E79}" srcOrd="4" destOrd="0" presId="urn:microsoft.com/office/officeart/2005/8/layout/hChevron3"/>
    <dgm:cxn modelId="{426E586B-119C-4DB6-B1A2-8B125FE3D88A}" type="presParOf" srcId="{BFD556E7-26AB-42E4-A6F2-B8945F6C14EF}" destId="{08E8A29E-E983-4522-A962-215FDEFFF8CD}" srcOrd="5" destOrd="0" presId="urn:microsoft.com/office/officeart/2005/8/layout/hChevron3"/>
    <dgm:cxn modelId="{9CC1F65A-8C79-4666-9F2D-D415A6531502}" type="presParOf" srcId="{BFD556E7-26AB-42E4-A6F2-B8945F6C14EF}" destId="{0F309596-F233-4EF0-92EC-93C19D7ED907}" srcOrd="6" destOrd="0" presId="urn:microsoft.com/office/officeart/2005/8/layout/hChevron3"/>
    <dgm:cxn modelId="{6216B5F0-6493-4DBD-A12F-BD82863D43B5}" type="presParOf" srcId="{BFD556E7-26AB-42E4-A6F2-B8945F6C14EF}" destId="{2A15E8B4-AEF7-4BBF-A420-BD13E42B1E4A}" srcOrd="7" destOrd="0" presId="urn:microsoft.com/office/officeart/2005/8/layout/hChevron3"/>
    <dgm:cxn modelId="{C6AE768F-5FA3-45B9-A578-FFEED9DC938D}" type="presParOf" srcId="{BFD556E7-26AB-42E4-A6F2-B8945F6C14EF}" destId="{AC6CF747-D686-4B2C-8E23-821CD18A127C}" srcOrd="8" destOrd="0" presId="urn:microsoft.com/office/officeart/2005/8/layout/hChevron3"/>
    <dgm:cxn modelId="{A59A3956-FEE8-421B-9C7A-9B7EE46A4D58}" type="presParOf" srcId="{BFD556E7-26AB-42E4-A6F2-B8945F6C14EF}" destId="{96A1DCAC-8DF2-4026-8511-2A131AF31DBA}" srcOrd="9" destOrd="0" presId="urn:microsoft.com/office/officeart/2005/8/layout/hChevron3"/>
    <dgm:cxn modelId="{56CEB454-9967-4626-A244-25382F490BE0}" type="presParOf" srcId="{BFD556E7-26AB-42E4-A6F2-B8945F6C14EF}" destId="{99677A3E-5954-4823-B12E-7B7AE0152281}" srcOrd="10" destOrd="0" presId="urn:microsoft.com/office/officeart/2005/8/layout/hChevron3"/>
    <dgm:cxn modelId="{ABCA4635-C2F7-428B-849F-D45AE118C4E1}" type="presParOf" srcId="{BFD556E7-26AB-42E4-A6F2-B8945F6C14EF}" destId="{118E6F4B-ED77-4DA9-AD35-2D3A5D83C1BD}" srcOrd="11" destOrd="0" presId="urn:microsoft.com/office/officeart/2005/8/layout/hChevron3"/>
    <dgm:cxn modelId="{CFA47DE7-7769-4FDA-9B9C-3F720F833BDF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État de l'art</a:t>
          </a:r>
          <a:endParaRPr lang="en-US" sz="1200" b="1" dirty="0">
            <a:effectLst/>
          </a:endParaRPr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E20BAF-12F6-4D43-8EE9-EAB4750D3917}" type="presOf" srcId="{C6BAA84A-1D00-4CB9-8720-7AE85C4A5E2D}" destId="{0F309596-F233-4EF0-92EC-93C19D7ED907}" srcOrd="0" destOrd="0" presId="urn:microsoft.com/office/officeart/2005/8/layout/hChevron3"/>
    <dgm:cxn modelId="{3AE7642B-5B4E-43CC-8581-DAD05980845D}" type="presOf" srcId="{FF44A3F4-5DFD-493F-8093-5416DE2E3200}" destId="{BFD556E7-26AB-42E4-A6F2-B8945F6C14EF}" srcOrd="0" destOrd="0" presId="urn:microsoft.com/office/officeart/2005/8/layout/hChevron3"/>
    <dgm:cxn modelId="{D761595F-0166-42AA-BA3F-0710DFB32DFC}" type="presOf" srcId="{DBFBE852-4333-410B-ABAF-00064CDEF006}" destId="{99677A3E-5954-4823-B12E-7B7AE0152281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9238C89-3C18-4AB0-B6F5-131E3FCDAA04}" type="presOf" srcId="{1F5948C9-F136-40FD-9B10-634401B6259D}" destId="{AC6CF747-D686-4B2C-8E23-821CD18A127C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0297424A-9ED1-4D80-8F27-533986D8AE5E}" type="presOf" srcId="{3C0DF76E-46F7-4DDA-B35B-B561CEC616E4}" destId="{2AFF3573-86EA-41D4-99CB-FAC098739E79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61586EF8-AE25-4F15-8F43-0A6C675D661D}" type="presOf" srcId="{070F319B-FCFA-4FB9-91E0-381CA23DC156}" destId="{B46B7C0A-C51F-4F30-BFC2-C05F924764FA}" srcOrd="0" destOrd="0" presId="urn:microsoft.com/office/officeart/2005/8/layout/hChevron3"/>
    <dgm:cxn modelId="{1177B28A-E3DD-4D59-9540-A745336239A0}" type="presOf" srcId="{5122E12B-D815-4539-9D37-C921D35DF678}" destId="{B9FAB784-B408-4EA4-BB0E-E3B878483C94}" srcOrd="0" destOrd="0" presId="urn:microsoft.com/office/officeart/2005/8/layout/hChevron3"/>
    <dgm:cxn modelId="{2FBA95E5-A5FD-4C85-8237-653AA79D4447}" type="presOf" srcId="{A00866A9-DB43-4F21-81A8-5B8F0A055D03}" destId="{58050EF9-6354-40FF-8C1F-FCFD61E84740}" srcOrd="0" destOrd="0" presId="urn:microsoft.com/office/officeart/2005/8/layout/hChevron3"/>
    <dgm:cxn modelId="{D624D19E-0D67-435B-829B-A06AD64E3BA2}" type="presParOf" srcId="{BFD556E7-26AB-42E4-A6F2-B8945F6C14EF}" destId="{B46B7C0A-C51F-4F30-BFC2-C05F924764FA}" srcOrd="0" destOrd="0" presId="urn:microsoft.com/office/officeart/2005/8/layout/hChevron3"/>
    <dgm:cxn modelId="{4A1E103B-E92E-4921-A482-592B8E8ED826}" type="presParOf" srcId="{BFD556E7-26AB-42E4-A6F2-B8945F6C14EF}" destId="{5BB0D00C-C001-490D-8F24-BA1487F6A2E3}" srcOrd="1" destOrd="0" presId="urn:microsoft.com/office/officeart/2005/8/layout/hChevron3"/>
    <dgm:cxn modelId="{ADDE9F2D-19C8-4C74-86C5-225DAA6264E5}" type="presParOf" srcId="{BFD556E7-26AB-42E4-A6F2-B8945F6C14EF}" destId="{58050EF9-6354-40FF-8C1F-FCFD61E84740}" srcOrd="2" destOrd="0" presId="urn:microsoft.com/office/officeart/2005/8/layout/hChevron3"/>
    <dgm:cxn modelId="{5CC22857-7FBE-42B9-B6DC-8521DA2C7ACE}" type="presParOf" srcId="{BFD556E7-26AB-42E4-A6F2-B8945F6C14EF}" destId="{28E72AB6-01F3-4CC9-9812-64D1D932E642}" srcOrd="3" destOrd="0" presId="urn:microsoft.com/office/officeart/2005/8/layout/hChevron3"/>
    <dgm:cxn modelId="{CFBB6598-5CEB-4B63-81B7-CBB8D0E6F2CA}" type="presParOf" srcId="{BFD556E7-26AB-42E4-A6F2-B8945F6C14EF}" destId="{2AFF3573-86EA-41D4-99CB-FAC098739E79}" srcOrd="4" destOrd="0" presId="urn:microsoft.com/office/officeart/2005/8/layout/hChevron3"/>
    <dgm:cxn modelId="{4DFE5E23-22FF-4BE9-BA9F-6BAC9B5D4C3B}" type="presParOf" srcId="{BFD556E7-26AB-42E4-A6F2-B8945F6C14EF}" destId="{08E8A29E-E983-4522-A962-215FDEFFF8CD}" srcOrd="5" destOrd="0" presId="urn:microsoft.com/office/officeart/2005/8/layout/hChevron3"/>
    <dgm:cxn modelId="{F8FC47A5-4226-4B4D-A444-FD43AC307AF3}" type="presParOf" srcId="{BFD556E7-26AB-42E4-A6F2-B8945F6C14EF}" destId="{0F309596-F233-4EF0-92EC-93C19D7ED907}" srcOrd="6" destOrd="0" presId="urn:microsoft.com/office/officeart/2005/8/layout/hChevron3"/>
    <dgm:cxn modelId="{5ADFB45A-AF63-4DD0-A53B-4D80DD05F971}" type="presParOf" srcId="{BFD556E7-26AB-42E4-A6F2-B8945F6C14EF}" destId="{2A15E8B4-AEF7-4BBF-A420-BD13E42B1E4A}" srcOrd="7" destOrd="0" presId="urn:microsoft.com/office/officeart/2005/8/layout/hChevron3"/>
    <dgm:cxn modelId="{EE847142-40D4-4341-8A91-1F586B32473C}" type="presParOf" srcId="{BFD556E7-26AB-42E4-A6F2-B8945F6C14EF}" destId="{AC6CF747-D686-4B2C-8E23-821CD18A127C}" srcOrd="8" destOrd="0" presId="urn:microsoft.com/office/officeart/2005/8/layout/hChevron3"/>
    <dgm:cxn modelId="{ECB76E6B-2F81-4FBA-BF8D-937136755357}" type="presParOf" srcId="{BFD556E7-26AB-42E4-A6F2-B8945F6C14EF}" destId="{96A1DCAC-8DF2-4026-8511-2A131AF31DBA}" srcOrd="9" destOrd="0" presId="urn:microsoft.com/office/officeart/2005/8/layout/hChevron3"/>
    <dgm:cxn modelId="{07E7E071-D732-4C78-A7B1-12DDB6298116}" type="presParOf" srcId="{BFD556E7-26AB-42E4-A6F2-B8945F6C14EF}" destId="{99677A3E-5954-4823-B12E-7B7AE0152281}" srcOrd="10" destOrd="0" presId="urn:microsoft.com/office/officeart/2005/8/layout/hChevron3"/>
    <dgm:cxn modelId="{B25DD099-A70B-4E4D-BA66-52166BC965B2}" type="presParOf" srcId="{BFD556E7-26AB-42E4-A6F2-B8945F6C14EF}" destId="{118E6F4B-ED77-4DA9-AD35-2D3A5D83C1BD}" srcOrd="11" destOrd="0" presId="urn:microsoft.com/office/officeart/2005/8/layout/hChevron3"/>
    <dgm:cxn modelId="{38782177-DC3B-467C-AAE5-B41B7B41F15A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État de l'art</a:t>
          </a:r>
          <a:endParaRPr lang="en-US" sz="1200" b="1" dirty="0">
            <a:effectLst/>
          </a:endParaRPr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462674-6513-4DA0-9B7E-E65B72B052CC}" type="presOf" srcId="{070F319B-FCFA-4FB9-91E0-381CA23DC156}" destId="{B46B7C0A-C51F-4F30-BFC2-C05F924764FA}" srcOrd="0" destOrd="0" presId="urn:microsoft.com/office/officeart/2005/8/layout/hChevron3"/>
    <dgm:cxn modelId="{ADC0E32C-2396-4BFD-A356-F2E94B8239E7}" type="presOf" srcId="{1F5948C9-F136-40FD-9B10-634401B6259D}" destId="{AC6CF747-D686-4B2C-8E23-821CD18A127C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E9A0D722-C74B-4311-9A56-90FA5B0D85A0}" type="presOf" srcId="{C6BAA84A-1D00-4CB9-8720-7AE85C4A5E2D}" destId="{0F309596-F233-4EF0-92EC-93C19D7ED907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C2E38062-2A39-4593-A87A-1B3D20F0D900}" type="presOf" srcId="{5122E12B-D815-4539-9D37-C921D35DF678}" destId="{B9FAB784-B408-4EA4-BB0E-E3B878483C94}" srcOrd="0" destOrd="0" presId="urn:microsoft.com/office/officeart/2005/8/layout/hChevron3"/>
    <dgm:cxn modelId="{9E46578F-AC56-403E-B610-6786361769DE}" type="presOf" srcId="{FF44A3F4-5DFD-493F-8093-5416DE2E3200}" destId="{BFD556E7-26AB-42E4-A6F2-B8945F6C14EF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71956DAB-2B9C-4A8C-962B-7FF81EA2CCF5}" type="presOf" srcId="{A00866A9-DB43-4F21-81A8-5B8F0A055D03}" destId="{58050EF9-6354-40FF-8C1F-FCFD61E84740}" srcOrd="0" destOrd="0" presId="urn:microsoft.com/office/officeart/2005/8/layout/hChevron3"/>
    <dgm:cxn modelId="{8B761193-0E51-435E-98BF-B8DFC6F43EC2}" type="presOf" srcId="{3C0DF76E-46F7-4DDA-B35B-B561CEC616E4}" destId="{2AFF3573-86EA-41D4-99CB-FAC098739E79}" srcOrd="0" destOrd="0" presId="urn:microsoft.com/office/officeart/2005/8/layout/hChevron3"/>
    <dgm:cxn modelId="{9FAA47AE-BFA4-4120-BAB7-D60041BF030E}" type="presOf" srcId="{DBFBE852-4333-410B-ABAF-00064CDEF006}" destId="{99677A3E-5954-4823-B12E-7B7AE0152281}" srcOrd="0" destOrd="0" presId="urn:microsoft.com/office/officeart/2005/8/layout/hChevron3"/>
    <dgm:cxn modelId="{5571019D-BA88-4206-B837-3E226032F1B0}" type="presParOf" srcId="{BFD556E7-26AB-42E4-A6F2-B8945F6C14EF}" destId="{B46B7C0A-C51F-4F30-BFC2-C05F924764FA}" srcOrd="0" destOrd="0" presId="urn:microsoft.com/office/officeart/2005/8/layout/hChevron3"/>
    <dgm:cxn modelId="{97E80908-0C80-4C64-AADA-C14740A8325B}" type="presParOf" srcId="{BFD556E7-26AB-42E4-A6F2-B8945F6C14EF}" destId="{5BB0D00C-C001-490D-8F24-BA1487F6A2E3}" srcOrd="1" destOrd="0" presId="urn:microsoft.com/office/officeart/2005/8/layout/hChevron3"/>
    <dgm:cxn modelId="{814C39DF-8082-4A8E-9DCF-EF75D911D0BA}" type="presParOf" srcId="{BFD556E7-26AB-42E4-A6F2-B8945F6C14EF}" destId="{58050EF9-6354-40FF-8C1F-FCFD61E84740}" srcOrd="2" destOrd="0" presId="urn:microsoft.com/office/officeart/2005/8/layout/hChevron3"/>
    <dgm:cxn modelId="{2F9727E6-B455-41D3-91AB-E68228DD4B53}" type="presParOf" srcId="{BFD556E7-26AB-42E4-A6F2-B8945F6C14EF}" destId="{28E72AB6-01F3-4CC9-9812-64D1D932E642}" srcOrd="3" destOrd="0" presId="urn:microsoft.com/office/officeart/2005/8/layout/hChevron3"/>
    <dgm:cxn modelId="{8DD16FA9-DB2B-4814-A6FF-D4DCF66A6995}" type="presParOf" srcId="{BFD556E7-26AB-42E4-A6F2-B8945F6C14EF}" destId="{2AFF3573-86EA-41D4-99CB-FAC098739E79}" srcOrd="4" destOrd="0" presId="urn:microsoft.com/office/officeart/2005/8/layout/hChevron3"/>
    <dgm:cxn modelId="{E0B71A05-E09E-4EE8-A164-00654C22825F}" type="presParOf" srcId="{BFD556E7-26AB-42E4-A6F2-B8945F6C14EF}" destId="{08E8A29E-E983-4522-A962-215FDEFFF8CD}" srcOrd="5" destOrd="0" presId="urn:microsoft.com/office/officeart/2005/8/layout/hChevron3"/>
    <dgm:cxn modelId="{3E626F1E-5D11-4BA9-A3BB-91CE27D5CEFC}" type="presParOf" srcId="{BFD556E7-26AB-42E4-A6F2-B8945F6C14EF}" destId="{0F309596-F233-4EF0-92EC-93C19D7ED907}" srcOrd="6" destOrd="0" presId="urn:microsoft.com/office/officeart/2005/8/layout/hChevron3"/>
    <dgm:cxn modelId="{AE349C2B-7E36-406A-AC9C-3841F6228806}" type="presParOf" srcId="{BFD556E7-26AB-42E4-A6F2-B8945F6C14EF}" destId="{2A15E8B4-AEF7-4BBF-A420-BD13E42B1E4A}" srcOrd="7" destOrd="0" presId="urn:microsoft.com/office/officeart/2005/8/layout/hChevron3"/>
    <dgm:cxn modelId="{33B0DE11-A6BE-460D-A96D-7673CDE0A5BD}" type="presParOf" srcId="{BFD556E7-26AB-42E4-A6F2-B8945F6C14EF}" destId="{AC6CF747-D686-4B2C-8E23-821CD18A127C}" srcOrd="8" destOrd="0" presId="urn:microsoft.com/office/officeart/2005/8/layout/hChevron3"/>
    <dgm:cxn modelId="{04A5152D-1DD1-49EC-8C85-56E2969E77E3}" type="presParOf" srcId="{BFD556E7-26AB-42E4-A6F2-B8945F6C14EF}" destId="{96A1DCAC-8DF2-4026-8511-2A131AF31DBA}" srcOrd="9" destOrd="0" presId="urn:microsoft.com/office/officeart/2005/8/layout/hChevron3"/>
    <dgm:cxn modelId="{158C2B5C-C044-49DA-A161-F434996B0606}" type="presParOf" srcId="{BFD556E7-26AB-42E4-A6F2-B8945F6C14EF}" destId="{99677A3E-5954-4823-B12E-7B7AE0152281}" srcOrd="10" destOrd="0" presId="urn:microsoft.com/office/officeart/2005/8/layout/hChevron3"/>
    <dgm:cxn modelId="{FFB09687-754D-4428-B793-0586A7626CEF}" type="presParOf" srcId="{BFD556E7-26AB-42E4-A6F2-B8945F6C14EF}" destId="{118E6F4B-ED77-4DA9-AD35-2D3A5D83C1BD}" srcOrd="11" destOrd="0" presId="urn:microsoft.com/office/officeart/2005/8/layout/hChevron3"/>
    <dgm:cxn modelId="{DBBA6CF0-2501-478B-A640-8F808CE9FB15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État de l'art</a:t>
          </a:r>
          <a:endParaRPr lang="en-US" sz="1200" b="1" dirty="0">
            <a:effectLst/>
          </a:endParaRPr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F91518-6783-4604-8F4A-5338B4ACC0BB}" type="presOf" srcId="{5122E12B-D815-4539-9D37-C921D35DF678}" destId="{B9FAB784-B408-4EA4-BB0E-E3B878483C94}" srcOrd="0" destOrd="0" presId="urn:microsoft.com/office/officeart/2005/8/layout/hChevron3"/>
    <dgm:cxn modelId="{84B5B409-FD01-4CED-8708-2CA7D9D3B9FD}" type="presOf" srcId="{A00866A9-DB43-4F21-81A8-5B8F0A055D03}" destId="{58050EF9-6354-40FF-8C1F-FCFD61E84740}" srcOrd="0" destOrd="0" presId="urn:microsoft.com/office/officeart/2005/8/layout/hChevron3"/>
    <dgm:cxn modelId="{963F267F-FC69-4E0A-9C7B-605AF29F8E18}" type="presOf" srcId="{1F5948C9-F136-40FD-9B10-634401B6259D}" destId="{AC6CF747-D686-4B2C-8E23-821CD18A127C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EB46FB64-1525-4DA1-9A35-A4A93D4E8485}" type="presOf" srcId="{DBFBE852-4333-410B-ABAF-00064CDEF006}" destId="{99677A3E-5954-4823-B12E-7B7AE0152281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20413C33-947D-48C3-8560-32EA924921E8}" type="presOf" srcId="{C6BAA84A-1D00-4CB9-8720-7AE85C4A5E2D}" destId="{0F309596-F233-4EF0-92EC-93C19D7ED907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FC8EB347-FC54-4EA1-8A65-92E58CBCE2EC}" type="presOf" srcId="{070F319B-FCFA-4FB9-91E0-381CA23DC156}" destId="{B46B7C0A-C51F-4F30-BFC2-C05F924764FA}" srcOrd="0" destOrd="0" presId="urn:microsoft.com/office/officeart/2005/8/layout/hChevron3"/>
    <dgm:cxn modelId="{A96CC7E5-357D-43FD-BEE1-B3655CDD4C2B}" type="presOf" srcId="{3C0DF76E-46F7-4DDA-B35B-B561CEC616E4}" destId="{2AFF3573-86EA-41D4-99CB-FAC098739E79}" srcOrd="0" destOrd="0" presId="urn:microsoft.com/office/officeart/2005/8/layout/hChevron3"/>
    <dgm:cxn modelId="{6DE329F8-2B2C-4A9A-AF47-FCFD7944098E}" type="presOf" srcId="{FF44A3F4-5DFD-493F-8093-5416DE2E3200}" destId="{BFD556E7-26AB-42E4-A6F2-B8945F6C14EF}" srcOrd="0" destOrd="0" presId="urn:microsoft.com/office/officeart/2005/8/layout/hChevron3"/>
    <dgm:cxn modelId="{EDF65301-6AD2-40EF-93C6-3517A820204A}" type="presParOf" srcId="{BFD556E7-26AB-42E4-A6F2-B8945F6C14EF}" destId="{B46B7C0A-C51F-4F30-BFC2-C05F924764FA}" srcOrd="0" destOrd="0" presId="urn:microsoft.com/office/officeart/2005/8/layout/hChevron3"/>
    <dgm:cxn modelId="{4E09273F-FF99-4911-94C9-D66E97C95F35}" type="presParOf" srcId="{BFD556E7-26AB-42E4-A6F2-B8945F6C14EF}" destId="{5BB0D00C-C001-490D-8F24-BA1487F6A2E3}" srcOrd="1" destOrd="0" presId="urn:microsoft.com/office/officeart/2005/8/layout/hChevron3"/>
    <dgm:cxn modelId="{F5962ABC-27F2-4C5A-8686-963466C3187D}" type="presParOf" srcId="{BFD556E7-26AB-42E4-A6F2-B8945F6C14EF}" destId="{58050EF9-6354-40FF-8C1F-FCFD61E84740}" srcOrd="2" destOrd="0" presId="urn:microsoft.com/office/officeart/2005/8/layout/hChevron3"/>
    <dgm:cxn modelId="{1625728A-E559-4142-9FD4-C405271D33C6}" type="presParOf" srcId="{BFD556E7-26AB-42E4-A6F2-B8945F6C14EF}" destId="{28E72AB6-01F3-4CC9-9812-64D1D932E642}" srcOrd="3" destOrd="0" presId="urn:microsoft.com/office/officeart/2005/8/layout/hChevron3"/>
    <dgm:cxn modelId="{206D2C2F-B794-46A2-8759-F8092513E183}" type="presParOf" srcId="{BFD556E7-26AB-42E4-A6F2-B8945F6C14EF}" destId="{2AFF3573-86EA-41D4-99CB-FAC098739E79}" srcOrd="4" destOrd="0" presId="urn:microsoft.com/office/officeart/2005/8/layout/hChevron3"/>
    <dgm:cxn modelId="{0AFC108B-0FD3-414A-83BB-36DADE5BBACF}" type="presParOf" srcId="{BFD556E7-26AB-42E4-A6F2-B8945F6C14EF}" destId="{08E8A29E-E983-4522-A962-215FDEFFF8CD}" srcOrd="5" destOrd="0" presId="urn:microsoft.com/office/officeart/2005/8/layout/hChevron3"/>
    <dgm:cxn modelId="{3F20A474-8E54-4553-B392-71A17CA46F31}" type="presParOf" srcId="{BFD556E7-26AB-42E4-A6F2-B8945F6C14EF}" destId="{0F309596-F233-4EF0-92EC-93C19D7ED907}" srcOrd="6" destOrd="0" presId="urn:microsoft.com/office/officeart/2005/8/layout/hChevron3"/>
    <dgm:cxn modelId="{F0AC3953-D2B7-4A5E-841B-2E91559AA77A}" type="presParOf" srcId="{BFD556E7-26AB-42E4-A6F2-B8945F6C14EF}" destId="{2A15E8B4-AEF7-4BBF-A420-BD13E42B1E4A}" srcOrd="7" destOrd="0" presId="urn:microsoft.com/office/officeart/2005/8/layout/hChevron3"/>
    <dgm:cxn modelId="{09AA775B-42D9-4630-9066-97DCCA78E720}" type="presParOf" srcId="{BFD556E7-26AB-42E4-A6F2-B8945F6C14EF}" destId="{AC6CF747-D686-4B2C-8E23-821CD18A127C}" srcOrd="8" destOrd="0" presId="urn:microsoft.com/office/officeart/2005/8/layout/hChevron3"/>
    <dgm:cxn modelId="{732817DD-1D60-4109-983B-378049F2F50E}" type="presParOf" srcId="{BFD556E7-26AB-42E4-A6F2-B8945F6C14EF}" destId="{96A1DCAC-8DF2-4026-8511-2A131AF31DBA}" srcOrd="9" destOrd="0" presId="urn:microsoft.com/office/officeart/2005/8/layout/hChevron3"/>
    <dgm:cxn modelId="{0995DDC7-C55C-4D2E-BE72-0BEC6B0623E1}" type="presParOf" srcId="{BFD556E7-26AB-42E4-A6F2-B8945F6C14EF}" destId="{99677A3E-5954-4823-B12E-7B7AE0152281}" srcOrd="10" destOrd="0" presId="urn:microsoft.com/office/officeart/2005/8/layout/hChevron3"/>
    <dgm:cxn modelId="{D6A36276-53E8-4460-A9BE-F77DF6C0A42B}" type="presParOf" srcId="{BFD556E7-26AB-42E4-A6F2-B8945F6C14EF}" destId="{118E6F4B-ED77-4DA9-AD35-2D3A5D83C1BD}" srcOrd="11" destOrd="0" presId="urn:microsoft.com/office/officeart/2005/8/layout/hChevron3"/>
    <dgm:cxn modelId="{67C79EA8-99CB-4773-B6C5-FFDE06ABC5EB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Notre approche</a:t>
          </a:r>
          <a:endParaRPr lang="en-US" sz="1200" b="1" dirty="0">
            <a:effectLst/>
          </a:endParaRPr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FB8CD5-0A4E-452E-85C0-B01FFBABBD71}" type="presOf" srcId="{070F319B-FCFA-4FB9-91E0-381CA23DC156}" destId="{B46B7C0A-C51F-4F30-BFC2-C05F924764FA}" srcOrd="0" destOrd="0" presId="urn:microsoft.com/office/officeart/2005/8/layout/hChevron3"/>
    <dgm:cxn modelId="{CECA25E9-609A-4F8A-902D-197EC1036CA9}" type="presOf" srcId="{A00866A9-DB43-4F21-81A8-5B8F0A055D03}" destId="{58050EF9-6354-40FF-8C1F-FCFD61E84740}" srcOrd="0" destOrd="0" presId="urn:microsoft.com/office/officeart/2005/8/layout/hChevron3"/>
    <dgm:cxn modelId="{4F77C27A-6033-41CA-9747-8FB7F93FE7CD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A8BD4C76-7676-4310-87E4-3010139004E0}" type="presOf" srcId="{C6BAA84A-1D00-4CB9-8720-7AE85C4A5E2D}" destId="{0F309596-F233-4EF0-92EC-93C19D7ED907}" srcOrd="0" destOrd="0" presId="urn:microsoft.com/office/officeart/2005/8/layout/hChevron3"/>
    <dgm:cxn modelId="{EAD8631A-E674-4806-A42A-FDADFAA03D5B}" type="presOf" srcId="{5122E12B-D815-4539-9D37-C921D35DF678}" destId="{B9FAB784-B408-4EA4-BB0E-E3B878483C94}" srcOrd="0" destOrd="0" presId="urn:microsoft.com/office/officeart/2005/8/layout/hChevron3"/>
    <dgm:cxn modelId="{6A0A5E76-6B9B-4854-9795-31CDE3705AEF}" type="presOf" srcId="{DBFBE852-4333-410B-ABAF-00064CDEF006}" destId="{99677A3E-5954-4823-B12E-7B7AE0152281}" srcOrd="0" destOrd="0" presId="urn:microsoft.com/office/officeart/2005/8/layout/hChevron3"/>
    <dgm:cxn modelId="{08A1F062-5EE3-4433-82F0-2CB59B3527B2}" type="presOf" srcId="{1F5948C9-F136-40FD-9B10-634401B6259D}" destId="{AC6CF747-D686-4B2C-8E23-821CD18A127C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4467B761-0A48-4080-BCED-E17CD5BE834D}" type="presOf" srcId="{3C0DF76E-46F7-4DDA-B35B-B561CEC616E4}" destId="{2AFF3573-86EA-41D4-99CB-FAC098739E79}" srcOrd="0" destOrd="0" presId="urn:microsoft.com/office/officeart/2005/8/layout/hChevron3"/>
    <dgm:cxn modelId="{0DBE6036-165F-4550-8056-C41E0CD36783}" type="presParOf" srcId="{BFD556E7-26AB-42E4-A6F2-B8945F6C14EF}" destId="{B46B7C0A-C51F-4F30-BFC2-C05F924764FA}" srcOrd="0" destOrd="0" presId="urn:microsoft.com/office/officeart/2005/8/layout/hChevron3"/>
    <dgm:cxn modelId="{2A76F794-B8E0-4443-BD3C-1F69AB4E627D}" type="presParOf" srcId="{BFD556E7-26AB-42E4-A6F2-B8945F6C14EF}" destId="{5BB0D00C-C001-490D-8F24-BA1487F6A2E3}" srcOrd="1" destOrd="0" presId="urn:microsoft.com/office/officeart/2005/8/layout/hChevron3"/>
    <dgm:cxn modelId="{C44BB0C4-E1A9-4F54-B610-701D157629BF}" type="presParOf" srcId="{BFD556E7-26AB-42E4-A6F2-B8945F6C14EF}" destId="{58050EF9-6354-40FF-8C1F-FCFD61E84740}" srcOrd="2" destOrd="0" presId="urn:microsoft.com/office/officeart/2005/8/layout/hChevron3"/>
    <dgm:cxn modelId="{BA1D89FB-7FF9-4B06-888F-44F95A76907F}" type="presParOf" srcId="{BFD556E7-26AB-42E4-A6F2-B8945F6C14EF}" destId="{28E72AB6-01F3-4CC9-9812-64D1D932E642}" srcOrd="3" destOrd="0" presId="urn:microsoft.com/office/officeart/2005/8/layout/hChevron3"/>
    <dgm:cxn modelId="{3BCE0ADF-CE40-4249-8156-650E1F10CE3E}" type="presParOf" srcId="{BFD556E7-26AB-42E4-A6F2-B8945F6C14EF}" destId="{2AFF3573-86EA-41D4-99CB-FAC098739E79}" srcOrd="4" destOrd="0" presId="urn:microsoft.com/office/officeart/2005/8/layout/hChevron3"/>
    <dgm:cxn modelId="{1BCB0F6C-657A-405D-99A6-182FA6F0ED7D}" type="presParOf" srcId="{BFD556E7-26AB-42E4-A6F2-B8945F6C14EF}" destId="{08E8A29E-E983-4522-A962-215FDEFFF8CD}" srcOrd="5" destOrd="0" presId="urn:microsoft.com/office/officeart/2005/8/layout/hChevron3"/>
    <dgm:cxn modelId="{1B0D489E-B4A9-4250-89A4-25F051EB743B}" type="presParOf" srcId="{BFD556E7-26AB-42E4-A6F2-B8945F6C14EF}" destId="{0F309596-F233-4EF0-92EC-93C19D7ED907}" srcOrd="6" destOrd="0" presId="urn:microsoft.com/office/officeart/2005/8/layout/hChevron3"/>
    <dgm:cxn modelId="{73C39B6A-C268-4153-8882-69413FBF8F01}" type="presParOf" srcId="{BFD556E7-26AB-42E4-A6F2-B8945F6C14EF}" destId="{2A15E8B4-AEF7-4BBF-A420-BD13E42B1E4A}" srcOrd="7" destOrd="0" presId="urn:microsoft.com/office/officeart/2005/8/layout/hChevron3"/>
    <dgm:cxn modelId="{D1973E92-20E2-4B27-9F8B-207419BC7750}" type="presParOf" srcId="{BFD556E7-26AB-42E4-A6F2-B8945F6C14EF}" destId="{AC6CF747-D686-4B2C-8E23-821CD18A127C}" srcOrd="8" destOrd="0" presId="urn:microsoft.com/office/officeart/2005/8/layout/hChevron3"/>
    <dgm:cxn modelId="{F69E7AD1-EEB7-4B1E-94A6-38A564631D77}" type="presParOf" srcId="{BFD556E7-26AB-42E4-A6F2-B8945F6C14EF}" destId="{96A1DCAC-8DF2-4026-8511-2A131AF31DBA}" srcOrd="9" destOrd="0" presId="urn:microsoft.com/office/officeart/2005/8/layout/hChevron3"/>
    <dgm:cxn modelId="{6B9A85F5-D0D9-48E2-8E9F-6FC53501E68E}" type="presParOf" srcId="{BFD556E7-26AB-42E4-A6F2-B8945F6C14EF}" destId="{99677A3E-5954-4823-B12E-7B7AE0152281}" srcOrd="10" destOrd="0" presId="urn:microsoft.com/office/officeart/2005/8/layout/hChevron3"/>
    <dgm:cxn modelId="{863E3189-A484-4A41-9AD6-8BDCFAA645D1}" type="presParOf" srcId="{BFD556E7-26AB-42E4-A6F2-B8945F6C14EF}" destId="{118E6F4B-ED77-4DA9-AD35-2D3A5D83C1BD}" srcOrd="11" destOrd="0" presId="urn:microsoft.com/office/officeart/2005/8/layout/hChevron3"/>
    <dgm:cxn modelId="{00CDBC68-F44E-46F5-8C2C-719016C650BF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Notre approche</a:t>
          </a:r>
          <a:endParaRPr lang="en-US" sz="1200" b="1" dirty="0">
            <a:effectLst/>
          </a:endParaRPr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3C2964-71BC-4E25-8F6E-89C17DAECC79}" type="presOf" srcId="{3C0DF76E-46F7-4DDA-B35B-B561CEC616E4}" destId="{2AFF3573-86EA-41D4-99CB-FAC098739E79}" srcOrd="0" destOrd="0" presId="urn:microsoft.com/office/officeart/2005/8/layout/hChevron3"/>
    <dgm:cxn modelId="{9E96118D-8E29-45B1-A0A1-1E963FD8CACA}" type="presOf" srcId="{FF44A3F4-5DFD-493F-8093-5416DE2E3200}" destId="{BFD556E7-26AB-42E4-A6F2-B8945F6C14EF}" srcOrd="0" destOrd="0" presId="urn:microsoft.com/office/officeart/2005/8/layout/hChevron3"/>
    <dgm:cxn modelId="{35350FCD-0089-4D96-AC29-34488B0B2598}" type="presOf" srcId="{1F5948C9-F136-40FD-9B10-634401B6259D}" destId="{AC6CF747-D686-4B2C-8E23-821CD18A127C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BDF93177-617F-4319-A3B7-177B708D4244}" type="presOf" srcId="{5122E12B-D815-4539-9D37-C921D35DF678}" destId="{B9FAB784-B408-4EA4-BB0E-E3B878483C94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E0312EDF-D436-451F-B350-55E45938587B}" type="presOf" srcId="{070F319B-FCFA-4FB9-91E0-381CA23DC156}" destId="{B46B7C0A-C51F-4F30-BFC2-C05F924764FA}" srcOrd="0" destOrd="0" presId="urn:microsoft.com/office/officeart/2005/8/layout/hChevron3"/>
    <dgm:cxn modelId="{DA68B489-301D-43F8-A22A-ACF47C80A0D7}" type="presOf" srcId="{DBFBE852-4333-410B-ABAF-00064CDEF006}" destId="{99677A3E-5954-4823-B12E-7B7AE0152281}" srcOrd="0" destOrd="0" presId="urn:microsoft.com/office/officeart/2005/8/layout/hChevron3"/>
    <dgm:cxn modelId="{1A97BCED-72F5-430F-A23C-884C8031990D}" type="presOf" srcId="{C6BAA84A-1D00-4CB9-8720-7AE85C4A5E2D}" destId="{0F309596-F233-4EF0-92EC-93C19D7ED907}" srcOrd="0" destOrd="0" presId="urn:microsoft.com/office/officeart/2005/8/layout/hChevron3"/>
    <dgm:cxn modelId="{87B34547-C7EF-491D-8567-69C0FD3BEB92}" type="presOf" srcId="{A00866A9-DB43-4F21-81A8-5B8F0A055D03}" destId="{58050EF9-6354-40FF-8C1F-FCFD61E84740}" srcOrd="0" destOrd="0" presId="urn:microsoft.com/office/officeart/2005/8/layout/hChevron3"/>
    <dgm:cxn modelId="{88C718B1-26E7-42DB-982C-734528A37804}" type="presParOf" srcId="{BFD556E7-26AB-42E4-A6F2-B8945F6C14EF}" destId="{B46B7C0A-C51F-4F30-BFC2-C05F924764FA}" srcOrd="0" destOrd="0" presId="urn:microsoft.com/office/officeart/2005/8/layout/hChevron3"/>
    <dgm:cxn modelId="{4D2E6F45-F73C-4859-A6A5-3EA693AD3BE8}" type="presParOf" srcId="{BFD556E7-26AB-42E4-A6F2-B8945F6C14EF}" destId="{5BB0D00C-C001-490D-8F24-BA1487F6A2E3}" srcOrd="1" destOrd="0" presId="urn:microsoft.com/office/officeart/2005/8/layout/hChevron3"/>
    <dgm:cxn modelId="{04BC6615-A5DD-4D25-A9E6-E992BDE9D0EC}" type="presParOf" srcId="{BFD556E7-26AB-42E4-A6F2-B8945F6C14EF}" destId="{58050EF9-6354-40FF-8C1F-FCFD61E84740}" srcOrd="2" destOrd="0" presId="urn:microsoft.com/office/officeart/2005/8/layout/hChevron3"/>
    <dgm:cxn modelId="{3E3C2702-6435-45AC-9BF6-9475891EA095}" type="presParOf" srcId="{BFD556E7-26AB-42E4-A6F2-B8945F6C14EF}" destId="{28E72AB6-01F3-4CC9-9812-64D1D932E642}" srcOrd="3" destOrd="0" presId="urn:microsoft.com/office/officeart/2005/8/layout/hChevron3"/>
    <dgm:cxn modelId="{A4A3661A-778B-4C90-A1FC-917A914C88B6}" type="presParOf" srcId="{BFD556E7-26AB-42E4-A6F2-B8945F6C14EF}" destId="{2AFF3573-86EA-41D4-99CB-FAC098739E79}" srcOrd="4" destOrd="0" presId="urn:microsoft.com/office/officeart/2005/8/layout/hChevron3"/>
    <dgm:cxn modelId="{AC3ADE70-0AF3-44D1-9F50-7B3861DA69FC}" type="presParOf" srcId="{BFD556E7-26AB-42E4-A6F2-B8945F6C14EF}" destId="{08E8A29E-E983-4522-A962-215FDEFFF8CD}" srcOrd="5" destOrd="0" presId="urn:microsoft.com/office/officeart/2005/8/layout/hChevron3"/>
    <dgm:cxn modelId="{DE2F79C4-7787-4115-A16E-425548F297F7}" type="presParOf" srcId="{BFD556E7-26AB-42E4-A6F2-B8945F6C14EF}" destId="{0F309596-F233-4EF0-92EC-93C19D7ED907}" srcOrd="6" destOrd="0" presId="urn:microsoft.com/office/officeart/2005/8/layout/hChevron3"/>
    <dgm:cxn modelId="{C3D7BFF3-D527-4BCD-9597-834C796C486B}" type="presParOf" srcId="{BFD556E7-26AB-42E4-A6F2-B8945F6C14EF}" destId="{2A15E8B4-AEF7-4BBF-A420-BD13E42B1E4A}" srcOrd="7" destOrd="0" presId="urn:microsoft.com/office/officeart/2005/8/layout/hChevron3"/>
    <dgm:cxn modelId="{AB17B738-9E7A-42EE-82FA-8F106B749DBB}" type="presParOf" srcId="{BFD556E7-26AB-42E4-A6F2-B8945F6C14EF}" destId="{AC6CF747-D686-4B2C-8E23-821CD18A127C}" srcOrd="8" destOrd="0" presId="urn:microsoft.com/office/officeart/2005/8/layout/hChevron3"/>
    <dgm:cxn modelId="{D714B7E3-E75E-4EEB-B54A-633D1065C617}" type="presParOf" srcId="{BFD556E7-26AB-42E4-A6F2-B8945F6C14EF}" destId="{96A1DCAC-8DF2-4026-8511-2A131AF31DBA}" srcOrd="9" destOrd="0" presId="urn:microsoft.com/office/officeart/2005/8/layout/hChevron3"/>
    <dgm:cxn modelId="{B6163499-7C87-4B86-98FC-92B130DC2FEF}" type="presParOf" srcId="{BFD556E7-26AB-42E4-A6F2-B8945F6C14EF}" destId="{99677A3E-5954-4823-B12E-7B7AE0152281}" srcOrd="10" destOrd="0" presId="urn:microsoft.com/office/officeart/2005/8/layout/hChevron3"/>
    <dgm:cxn modelId="{CC75D771-96C6-44A3-96A8-5C6837D9DA96}" type="presParOf" srcId="{BFD556E7-26AB-42E4-A6F2-B8945F6C14EF}" destId="{118E6F4B-ED77-4DA9-AD35-2D3A5D83C1BD}" srcOrd="11" destOrd="0" presId="urn:microsoft.com/office/officeart/2005/8/layout/hChevron3"/>
    <dgm:cxn modelId="{2190F679-F2F0-4871-9744-CA41FA6BD4C6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Notre approche</a:t>
          </a:r>
          <a:endParaRPr lang="en-US" sz="1200" b="1" dirty="0">
            <a:effectLst/>
          </a:endParaRPr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C49871-DB05-42C3-A54F-E5BCFAB458E7}" type="presOf" srcId="{5122E12B-D815-4539-9D37-C921D35DF678}" destId="{B9FAB784-B408-4EA4-BB0E-E3B878483C94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DB393CC1-8B31-416A-A678-CC4CB273E705}" type="presOf" srcId="{DBFBE852-4333-410B-ABAF-00064CDEF006}" destId="{99677A3E-5954-4823-B12E-7B7AE0152281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42D463C4-1A57-4ADB-A350-93A4589090CF}" type="presOf" srcId="{FF44A3F4-5DFD-493F-8093-5416DE2E3200}" destId="{BFD556E7-26AB-42E4-A6F2-B8945F6C14EF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BFBEAC16-43BC-4107-9F69-EE048D9F367A}" type="presOf" srcId="{070F319B-FCFA-4FB9-91E0-381CA23DC156}" destId="{B46B7C0A-C51F-4F30-BFC2-C05F924764FA}" srcOrd="0" destOrd="0" presId="urn:microsoft.com/office/officeart/2005/8/layout/hChevron3"/>
    <dgm:cxn modelId="{67C80B77-F292-4EE0-AD05-3649AD1D53C0}" type="presOf" srcId="{3C0DF76E-46F7-4DDA-B35B-B561CEC616E4}" destId="{2AFF3573-86EA-41D4-99CB-FAC098739E79}" srcOrd="0" destOrd="0" presId="urn:microsoft.com/office/officeart/2005/8/layout/hChevron3"/>
    <dgm:cxn modelId="{B79F0B45-7469-43C4-B35C-543131E785D4}" type="presOf" srcId="{1F5948C9-F136-40FD-9B10-634401B6259D}" destId="{AC6CF747-D686-4B2C-8E23-821CD18A127C}" srcOrd="0" destOrd="0" presId="urn:microsoft.com/office/officeart/2005/8/layout/hChevron3"/>
    <dgm:cxn modelId="{45A70FD1-2123-4237-8640-DDE540619817}" type="presOf" srcId="{C6BAA84A-1D00-4CB9-8720-7AE85C4A5E2D}" destId="{0F309596-F233-4EF0-92EC-93C19D7ED907}" srcOrd="0" destOrd="0" presId="urn:microsoft.com/office/officeart/2005/8/layout/hChevron3"/>
    <dgm:cxn modelId="{2F1B7822-D871-45CC-871D-393F1CABEB05}" type="presOf" srcId="{A00866A9-DB43-4F21-81A8-5B8F0A055D03}" destId="{58050EF9-6354-40FF-8C1F-FCFD61E84740}" srcOrd="0" destOrd="0" presId="urn:microsoft.com/office/officeart/2005/8/layout/hChevron3"/>
    <dgm:cxn modelId="{7976E868-EC90-4A77-993D-A5AA47CB5E2E}" type="presParOf" srcId="{BFD556E7-26AB-42E4-A6F2-B8945F6C14EF}" destId="{B46B7C0A-C51F-4F30-BFC2-C05F924764FA}" srcOrd="0" destOrd="0" presId="urn:microsoft.com/office/officeart/2005/8/layout/hChevron3"/>
    <dgm:cxn modelId="{063F759A-79F3-4CDA-B058-913350451679}" type="presParOf" srcId="{BFD556E7-26AB-42E4-A6F2-B8945F6C14EF}" destId="{5BB0D00C-C001-490D-8F24-BA1487F6A2E3}" srcOrd="1" destOrd="0" presId="urn:microsoft.com/office/officeart/2005/8/layout/hChevron3"/>
    <dgm:cxn modelId="{5B251CDB-E4BA-4409-B43E-66DEE5666CDB}" type="presParOf" srcId="{BFD556E7-26AB-42E4-A6F2-B8945F6C14EF}" destId="{58050EF9-6354-40FF-8C1F-FCFD61E84740}" srcOrd="2" destOrd="0" presId="urn:microsoft.com/office/officeart/2005/8/layout/hChevron3"/>
    <dgm:cxn modelId="{22BDAEC4-4FB8-40CB-A4EF-2545E00328A2}" type="presParOf" srcId="{BFD556E7-26AB-42E4-A6F2-B8945F6C14EF}" destId="{28E72AB6-01F3-4CC9-9812-64D1D932E642}" srcOrd="3" destOrd="0" presId="urn:microsoft.com/office/officeart/2005/8/layout/hChevron3"/>
    <dgm:cxn modelId="{77D08C29-F549-443A-B038-9B4697251D6F}" type="presParOf" srcId="{BFD556E7-26AB-42E4-A6F2-B8945F6C14EF}" destId="{2AFF3573-86EA-41D4-99CB-FAC098739E79}" srcOrd="4" destOrd="0" presId="urn:microsoft.com/office/officeart/2005/8/layout/hChevron3"/>
    <dgm:cxn modelId="{C0429C3E-A662-466F-AB73-43F383F89A90}" type="presParOf" srcId="{BFD556E7-26AB-42E4-A6F2-B8945F6C14EF}" destId="{08E8A29E-E983-4522-A962-215FDEFFF8CD}" srcOrd="5" destOrd="0" presId="urn:microsoft.com/office/officeart/2005/8/layout/hChevron3"/>
    <dgm:cxn modelId="{7499940C-6417-47F3-BBD6-7A0F2ABBFD02}" type="presParOf" srcId="{BFD556E7-26AB-42E4-A6F2-B8945F6C14EF}" destId="{0F309596-F233-4EF0-92EC-93C19D7ED907}" srcOrd="6" destOrd="0" presId="urn:microsoft.com/office/officeart/2005/8/layout/hChevron3"/>
    <dgm:cxn modelId="{407068F7-DA4E-4B93-9A23-6DC328E78C69}" type="presParOf" srcId="{BFD556E7-26AB-42E4-A6F2-B8945F6C14EF}" destId="{2A15E8B4-AEF7-4BBF-A420-BD13E42B1E4A}" srcOrd="7" destOrd="0" presId="urn:microsoft.com/office/officeart/2005/8/layout/hChevron3"/>
    <dgm:cxn modelId="{282047D7-B473-466F-8CE4-BF1B57D436A9}" type="presParOf" srcId="{BFD556E7-26AB-42E4-A6F2-B8945F6C14EF}" destId="{AC6CF747-D686-4B2C-8E23-821CD18A127C}" srcOrd="8" destOrd="0" presId="urn:microsoft.com/office/officeart/2005/8/layout/hChevron3"/>
    <dgm:cxn modelId="{BF69B2CE-5F72-421B-A165-6E3E29DC3291}" type="presParOf" srcId="{BFD556E7-26AB-42E4-A6F2-B8945F6C14EF}" destId="{96A1DCAC-8DF2-4026-8511-2A131AF31DBA}" srcOrd="9" destOrd="0" presId="urn:microsoft.com/office/officeart/2005/8/layout/hChevron3"/>
    <dgm:cxn modelId="{11B918B2-227D-4447-9705-0B3358C4C4A1}" type="presParOf" srcId="{BFD556E7-26AB-42E4-A6F2-B8945F6C14EF}" destId="{99677A3E-5954-4823-B12E-7B7AE0152281}" srcOrd="10" destOrd="0" presId="urn:microsoft.com/office/officeart/2005/8/layout/hChevron3"/>
    <dgm:cxn modelId="{74F03D43-C67C-4435-924A-363F1F599BA2}" type="presParOf" srcId="{BFD556E7-26AB-42E4-A6F2-B8945F6C14EF}" destId="{118E6F4B-ED77-4DA9-AD35-2D3A5D83C1BD}" srcOrd="11" destOrd="0" presId="urn:microsoft.com/office/officeart/2005/8/layout/hChevron3"/>
    <dgm:cxn modelId="{10989128-B5B8-4BCF-9735-2B5C6C3FB2DC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Notre approche</a:t>
          </a:r>
          <a:endParaRPr lang="en-US" sz="1200" b="1" dirty="0">
            <a:effectLst/>
          </a:endParaRPr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F17DF7-C8D6-4224-84DB-94296A08AB32}" type="presOf" srcId="{FF44A3F4-5DFD-493F-8093-5416DE2E3200}" destId="{BFD556E7-26AB-42E4-A6F2-B8945F6C14EF}" srcOrd="0" destOrd="0" presId="urn:microsoft.com/office/officeart/2005/8/layout/hChevron3"/>
    <dgm:cxn modelId="{496A6D7F-EC21-4A20-9684-BB7134034F68}" type="presOf" srcId="{DBFBE852-4333-410B-ABAF-00064CDEF006}" destId="{99677A3E-5954-4823-B12E-7B7AE0152281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9E8B6742-E03E-4417-9443-63C65ACF4CE0}" type="presOf" srcId="{3C0DF76E-46F7-4DDA-B35B-B561CEC616E4}" destId="{2AFF3573-86EA-41D4-99CB-FAC098739E79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592D9FE4-B4D1-42A4-8F19-4467B5F8BF1A}" type="presOf" srcId="{5122E12B-D815-4539-9D37-C921D35DF678}" destId="{B9FAB784-B408-4EA4-BB0E-E3B878483C94}" srcOrd="0" destOrd="0" presId="urn:microsoft.com/office/officeart/2005/8/layout/hChevron3"/>
    <dgm:cxn modelId="{3E64BB15-3DB7-4805-BB11-DBB23420A8E2}" type="presOf" srcId="{A00866A9-DB43-4F21-81A8-5B8F0A055D03}" destId="{58050EF9-6354-40FF-8C1F-FCFD61E84740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C8508A84-9EE5-43CD-872A-BE445388C7B9}" type="presOf" srcId="{070F319B-FCFA-4FB9-91E0-381CA23DC156}" destId="{B46B7C0A-C51F-4F30-BFC2-C05F924764FA}" srcOrd="0" destOrd="0" presId="urn:microsoft.com/office/officeart/2005/8/layout/hChevron3"/>
    <dgm:cxn modelId="{C21211B3-A6B1-4803-8928-968AE93E0C16}" type="presOf" srcId="{1F5948C9-F136-40FD-9B10-634401B6259D}" destId="{AC6CF747-D686-4B2C-8E23-821CD18A127C}" srcOrd="0" destOrd="0" presId="urn:microsoft.com/office/officeart/2005/8/layout/hChevron3"/>
    <dgm:cxn modelId="{48F5F04B-A20E-4921-B3AD-76C82B34BA4D}" type="presOf" srcId="{C6BAA84A-1D00-4CB9-8720-7AE85C4A5E2D}" destId="{0F309596-F233-4EF0-92EC-93C19D7ED907}" srcOrd="0" destOrd="0" presId="urn:microsoft.com/office/officeart/2005/8/layout/hChevron3"/>
    <dgm:cxn modelId="{7170DCCF-C0B5-461D-9B1A-795FF4947718}" type="presParOf" srcId="{BFD556E7-26AB-42E4-A6F2-B8945F6C14EF}" destId="{B46B7C0A-C51F-4F30-BFC2-C05F924764FA}" srcOrd="0" destOrd="0" presId="urn:microsoft.com/office/officeart/2005/8/layout/hChevron3"/>
    <dgm:cxn modelId="{081DF3DB-7E24-405F-872D-7E724B5A61C2}" type="presParOf" srcId="{BFD556E7-26AB-42E4-A6F2-B8945F6C14EF}" destId="{5BB0D00C-C001-490D-8F24-BA1487F6A2E3}" srcOrd="1" destOrd="0" presId="urn:microsoft.com/office/officeart/2005/8/layout/hChevron3"/>
    <dgm:cxn modelId="{C9871AF7-6830-4398-A3C0-13CDA0483ED8}" type="presParOf" srcId="{BFD556E7-26AB-42E4-A6F2-B8945F6C14EF}" destId="{58050EF9-6354-40FF-8C1F-FCFD61E84740}" srcOrd="2" destOrd="0" presId="urn:microsoft.com/office/officeart/2005/8/layout/hChevron3"/>
    <dgm:cxn modelId="{37123605-842F-46CF-A645-0E844DDDADEC}" type="presParOf" srcId="{BFD556E7-26AB-42E4-A6F2-B8945F6C14EF}" destId="{28E72AB6-01F3-4CC9-9812-64D1D932E642}" srcOrd="3" destOrd="0" presId="urn:microsoft.com/office/officeart/2005/8/layout/hChevron3"/>
    <dgm:cxn modelId="{D5F27756-174F-434E-9142-46540DF8C14A}" type="presParOf" srcId="{BFD556E7-26AB-42E4-A6F2-B8945F6C14EF}" destId="{2AFF3573-86EA-41D4-99CB-FAC098739E79}" srcOrd="4" destOrd="0" presId="urn:microsoft.com/office/officeart/2005/8/layout/hChevron3"/>
    <dgm:cxn modelId="{1981885C-1573-46E9-B6A9-30C8E50E934A}" type="presParOf" srcId="{BFD556E7-26AB-42E4-A6F2-B8945F6C14EF}" destId="{08E8A29E-E983-4522-A962-215FDEFFF8CD}" srcOrd="5" destOrd="0" presId="urn:microsoft.com/office/officeart/2005/8/layout/hChevron3"/>
    <dgm:cxn modelId="{6D9C9DA6-1722-4986-A022-044E741216E6}" type="presParOf" srcId="{BFD556E7-26AB-42E4-A6F2-B8945F6C14EF}" destId="{0F309596-F233-4EF0-92EC-93C19D7ED907}" srcOrd="6" destOrd="0" presId="urn:microsoft.com/office/officeart/2005/8/layout/hChevron3"/>
    <dgm:cxn modelId="{9B1CFD86-407D-4C4F-BF53-31770310AE76}" type="presParOf" srcId="{BFD556E7-26AB-42E4-A6F2-B8945F6C14EF}" destId="{2A15E8B4-AEF7-4BBF-A420-BD13E42B1E4A}" srcOrd="7" destOrd="0" presId="urn:microsoft.com/office/officeart/2005/8/layout/hChevron3"/>
    <dgm:cxn modelId="{46EED216-AED3-4BB1-932B-10EE9A4D6730}" type="presParOf" srcId="{BFD556E7-26AB-42E4-A6F2-B8945F6C14EF}" destId="{AC6CF747-D686-4B2C-8E23-821CD18A127C}" srcOrd="8" destOrd="0" presId="urn:microsoft.com/office/officeart/2005/8/layout/hChevron3"/>
    <dgm:cxn modelId="{871B979D-4DA7-4EDD-BA7D-EA524E2AEDBE}" type="presParOf" srcId="{BFD556E7-26AB-42E4-A6F2-B8945F6C14EF}" destId="{96A1DCAC-8DF2-4026-8511-2A131AF31DBA}" srcOrd="9" destOrd="0" presId="urn:microsoft.com/office/officeart/2005/8/layout/hChevron3"/>
    <dgm:cxn modelId="{5A81B719-968D-4097-9B98-8B699C7D8F35}" type="presParOf" srcId="{BFD556E7-26AB-42E4-A6F2-B8945F6C14EF}" destId="{99677A3E-5954-4823-B12E-7B7AE0152281}" srcOrd="10" destOrd="0" presId="urn:microsoft.com/office/officeart/2005/8/layout/hChevron3"/>
    <dgm:cxn modelId="{7FA436ED-02AB-4693-AF28-CE765AA091E5}" type="presParOf" srcId="{BFD556E7-26AB-42E4-A6F2-B8945F6C14EF}" destId="{118E6F4B-ED77-4DA9-AD35-2D3A5D83C1BD}" srcOrd="11" destOrd="0" presId="urn:microsoft.com/office/officeart/2005/8/layout/hChevron3"/>
    <dgm:cxn modelId="{875CD545-59DB-44CB-A4CE-8C7EF63A84DA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Notre approche</a:t>
          </a:r>
          <a:endParaRPr lang="en-US" sz="1200" b="1" dirty="0">
            <a:effectLst/>
          </a:endParaRPr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72D29F-A0B1-4DA8-B81B-4AF5D6B2A0DC}" type="presOf" srcId="{3C0DF76E-46F7-4DDA-B35B-B561CEC616E4}" destId="{2AFF3573-86EA-41D4-99CB-FAC098739E79}" srcOrd="0" destOrd="0" presId="urn:microsoft.com/office/officeart/2005/8/layout/hChevron3"/>
    <dgm:cxn modelId="{0A54D98B-15E6-488D-9063-09A4AFD026C3}" type="presOf" srcId="{1F5948C9-F136-40FD-9B10-634401B6259D}" destId="{AC6CF747-D686-4B2C-8E23-821CD18A127C}" srcOrd="0" destOrd="0" presId="urn:microsoft.com/office/officeart/2005/8/layout/hChevron3"/>
    <dgm:cxn modelId="{3497289D-66D2-4776-93FA-9162DB2BE308}" type="presOf" srcId="{DBFBE852-4333-410B-ABAF-00064CDEF006}" destId="{99677A3E-5954-4823-B12E-7B7AE0152281}" srcOrd="0" destOrd="0" presId="urn:microsoft.com/office/officeart/2005/8/layout/hChevron3"/>
    <dgm:cxn modelId="{9F1A3901-DE44-494A-BC44-61BD4709A681}" type="presOf" srcId="{C6BAA84A-1D00-4CB9-8720-7AE85C4A5E2D}" destId="{0F309596-F233-4EF0-92EC-93C19D7ED907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D8640E80-0C6B-42A0-8294-5D5B54DA332F}" type="presOf" srcId="{070F319B-FCFA-4FB9-91E0-381CA23DC156}" destId="{B46B7C0A-C51F-4F30-BFC2-C05F924764FA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050F5409-3CBD-4FA9-9954-2F6D4E27D154}" type="presOf" srcId="{FF44A3F4-5DFD-493F-8093-5416DE2E3200}" destId="{BFD556E7-26AB-42E4-A6F2-B8945F6C14EF}" srcOrd="0" destOrd="0" presId="urn:microsoft.com/office/officeart/2005/8/layout/hChevron3"/>
    <dgm:cxn modelId="{5AE3EB92-5426-4721-9CC4-ED71FDFF9240}" type="presOf" srcId="{A00866A9-DB43-4F21-81A8-5B8F0A055D03}" destId="{58050EF9-6354-40FF-8C1F-FCFD61E84740}" srcOrd="0" destOrd="0" presId="urn:microsoft.com/office/officeart/2005/8/layout/hChevron3"/>
    <dgm:cxn modelId="{88E7A15E-F526-4498-B1C7-FF4BC447C41C}" type="presOf" srcId="{5122E12B-D815-4539-9D37-C921D35DF678}" destId="{B9FAB784-B408-4EA4-BB0E-E3B878483C94}" srcOrd="0" destOrd="0" presId="urn:microsoft.com/office/officeart/2005/8/layout/hChevron3"/>
    <dgm:cxn modelId="{6109C3CE-11C9-4C9D-8629-48746011102C}" type="presParOf" srcId="{BFD556E7-26AB-42E4-A6F2-B8945F6C14EF}" destId="{B46B7C0A-C51F-4F30-BFC2-C05F924764FA}" srcOrd="0" destOrd="0" presId="urn:microsoft.com/office/officeart/2005/8/layout/hChevron3"/>
    <dgm:cxn modelId="{7451286E-C68F-4866-AC4A-4E9A8CD7557E}" type="presParOf" srcId="{BFD556E7-26AB-42E4-A6F2-B8945F6C14EF}" destId="{5BB0D00C-C001-490D-8F24-BA1487F6A2E3}" srcOrd="1" destOrd="0" presId="urn:microsoft.com/office/officeart/2005/8/layout/hChevron3"/>
    <dgm:cxn modelId="{1003DC24-32C6-4989-8357-41AF7C158C6A}" type="presParOf" srcId="{BFD556E7-26AB-42E4-A6F2-B8945F6C14EF}" destId="{58050EF9-6354-40FF-8C1F-FCFD61E84740}" srcOrd="2" destOrd="0" presId="urn:microsoft.com/office/officeart/2005/8/layout/hChevron3"/>
    <dgm:cxn modelId="{500C31D3-A1AA-4972-95E1-2A249367A817}" type="presParOf" srcId="{BFD556E7-26AB-42E4-A6F2-B8945F6C14EF}" destId="{28E72AB6-01F3-4CC9-9812-64D1D932E642}" srcOrd="3" destOrd="0" presId="urn:microsoft.com/office/officeart/2005/8/layout/hChevron3"/>
    <dgm:cxn modelId="{7A04A7B2-52C1-4F84-A3F2-ED6C6679198E}" type="presParOf" srcId="{BFD556E7-26AB-42E4-A6F2-B8945F6C14EF}" destId="{2AFF3573-86EA-41D4-99CB-FAC098739E79}" srcOrd="4" destOrd="0" presId="urn:microsoft.com/office/officeart/2005/8/layout/hChevron3"/>
    <dgm:cxn modelId="{EFFE22F2-9943-4DE8-815F-6F0D868F79B9}" type="presParOf" srcId="{BFD556E7-26AB-42E4-A6F2-B8945F6C14EF}" destId="{08E8A29E-E983-4522-A962-215FDEFFF8CD}" srcOrd="5" destOrd="0" presId="urn:microsoft.com/office/officeart/2005/8/layout/hChevron3"/>
    <dgm:cxn modelId="{3662D46E-7026-4377-A9B9-213CFE3BF9CA}" type="presParOf" srcId="{BFD556E7-26AB-42E4-A6F2-B8945F6C14EF}" destId="{0F309596-F233-4EF0-92EC-93C19D7ED907}" srcOrd="6" destOrd="0" presId="urn:microsoft.com/office/officeart/2005/8/layout/hChevron3"/>
    <dgm:cxn modelId="{8FB80596-D863-4CE3-AFC8-0117140F7CF4}" type="presParOf" srcId="{BFD556E7-26AB-42E4-A6F2-B8945F6C14EF}" destId="{2A15E8B4-AEF7-4BBF-A420-BD13E42B1E4A}" srcOrd="7" destOrd="0" presId="urn:microsoft.com/office/officeart/2005/8/layout/hChevron3"/>
    <dgm:cxn modelId="{8A999CFA-0E7A-440B-8FF4-BB839E953997}" type="presParOf" srcId="{BFD556E7-26AB-42E4-A6F2-B8945F6C14EF}" destId="{AC6CF747-D686-4B2C-8E23-821CD18A127C}" srcOrd="8" destOrd="0" presId="urn:microsoft.com/office/officeart/2005/8/layout/hChevron3"/>
    <dgm:cxn modelId="{D10E5ADB-251B-470E-A774-40137562ACF2}" type="presParOf" srcId="{BFD556E7-26AB-42E4-A6F2-B8945F6C14EF}" destId="{96A1DCAC-8DF2-4026-8511-2A131AF31DBA}" srcOrd="9" destOrd="0" presId="urn:microsoft.com/office/officeart/2005/8/layout/hChevron3"/>
    <dgm:cxn modelId="{B7D63F48-DCE9-46C0-B58C-7E6518604707}" type="presParOf" srcId="{BFD556E7-26AB-42E4-A6F2-B8945F6C14EF}" destId="{99677A3E-5954-4823-B12E-7B7AE0152281}" srcOrd="10" destOrd="0" presId="urn:microsoft.com/office/officeart/2005/8/layout/hChevron3"/>
    <dgm:cxn modelId="{9650269D-02B7-4C4C-ABD0-445C69CBE165}" type="presParOf" srcId="{BFD556E7-26AB-42E4-A6F2-B8945F6C14EF}" destId="{118E6F4B-ED77-4DA9-AD35-2D3A5D83C1BD}" srcOrd="11" destOrd="0" presId="urn:microsoft.com/office/officeart/2005/8/layout/hChevron3"/>
    <dgm:cxn modelId="{FC1FC62C-3B5A-4D94-96F6-4A1F9650CD96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3E2E5E-F4C4-4795-8BDE-208166A1CF6B}" type="presOf" srcId="{070F319B-FCFA-4FB9-91E0-381CA23DC156}" destId="{B46B7C0A-C51F-4F30-BFC2-C05F924764FA}" srcOrd="0" destOrd="0" presId="urn:microsoft.com/office/officeart/2005/8/layout/hChevron3"/>
    <dgm:cxn modelId="{55BEF8CF-2C2E-4763-BE0F-5F07852A021A}" type="presOf" srcId="{1F5948C9-F136-40FD-9B10-634401B6259D}" destId="{AC6CF747-D686-4B2C-8E23-821CD18A127C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168B7957-789B-4FEE-861D-6B4F23163B22}" type="presOf" srcId="{DBFBE852-4333-410B-ABAF-00064CDEF006}" destId="{99677A3E-5954-4823-B12E-7B7AE0152281}" srcOrd="0" destOrd="0" presId="urn:microsoft.com/office/officeart/2005/8/layout/hChevron3"/>
    <dgm:cxn modelId="{4DEAD016-B697-4B3F-93B4-F3E4F21D681B}" type="presOf" srcId="{FF44A3F4-5DFD-493F-8093-5416DE2E3200}" destId="{BFD556E7-26AB-42E4-A6F2-B8945F6C14EF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E7B4F1F7-3131-46E2-9AC7-B41EDF133A83}" type="presOf" srcId="{3C0DF76E-46F7-4DDA-B35B-B561CEC616E4}" destId="{2AFF3573-86EA-41D4-99CB-FAC098739E79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0F654053-4650-42BA-9C3E-23C5AF50500A}" type="presOf" srcId="{C6BAA84A-1D00-4CB9-8720-7AE85C4A5E2D}" destId="{0F309596-F233-4EF0-92EC-93C19D7ED907}" srcOrd="0" destOrd="0" presId="urn:microsoft.com/office/officeart/2005/8/layout/hChevron3"/>
    <dgm:cxn modelId="{DA7ACE92-81EB-4867-9C84-88BE802FD6A8}" type="presOf" srcId="{A00866A9-DB43-4F21-81A8-5B8F0A055D03}" destId="{58050EF9-6354-40FF-8C1F-FCFD61E84740}" srcOrd="0" destOrd="0" presId="urn:microsoft.com/office/officeart/2005/8/layout/hChevron3"/>
    <dgm:cxn modelId="{1FAA31FB-AAC3-498D-80D7-C8374022E089}" type="presOf" srcId="{5122E12B-D815-4539-9D37-C921D35DF678}" destId="{B9FAB784-B408-4EA4-BB0E-E3B878483C94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9A5259D5-4110-4549-A5EA-C97FB8E50289}" type="presParOf" srcId="{BFD556E7-26AB-42E4-A6F2-B8945F6C14EF}" destId="{B46B7C0A-C51F-4F30-BFC2-C05F924764FA}" srcOrd="0" destOrd="0" presId="urn:microsoft.com/office/officeart/2005/8/layout/hChevron3"/>
    <dgm:cxn modelId="{9F6E2A36-53C3-46CA-8010-9C64F2E05A4D}" type="presParOf" srcId="{BFD556E7-26AB-42E4-A6F2-B8945F6C14EF}" destId="{5BB0D00C-C001-490D-8F24-BA1487F6A2E3}" srcOrd="1" destOrd="0" presId="urn:microsoft.com/office/officeart/2005/8/layout/hChevron3"/>
    <dgm:cxn modelId="{3EF057FE-5D79-45B7-B17D-262768F2CFC1}" type="presParOf" srcId="{BFD556E7-26AB-42E4-A6F2-B8945F6C14EF}" destId="{58050EF9-6354-40FF-8C1F-FCFD61E84740}" srcOrd="2" destOrd="0" presId="urn:microsoft.com/office/officeart/2005/8/layout/hChevron3"/>
    <dgm:cxn modelId="{6CE90610-33F3-46BB-A2CB-191B79B8CFEC}" type="presParOf" srcId="{BFD556E7-26AB-42E4-A6F2-B8945F6C14EF}" destId="{28E72AB6-01F3-4CC9-9812-64D1D932E642}" srcOrd="3" destOrd="0" presId="urn:microsoft.com/office/officeart/2005/8/layout/hChevron3"/>
    <dgm:cxn modelId="{E0510162-EBD3-48D3-9712-01277AA49EE4}" type="presParOf" srcId="{BFD556E7-26AB-42E4-A6F2-B8945F6C14EF}" destId="{2AFF3573-86EA-41D4-99CB-FAC098739E79}" srcOrd="4" destOrd="0" presId="urn:microsoft.com/office/officeart/2005/8/layout/hChevron3"/>
    <dgm:cxn modelId="{2D00B7D3-3141-4C3A-8B61-AD07E32F8C86}" type="presParOf" srcId="{BFD556E7-26AB-42E4-A6F2-B8945F6C14EF}" destId="{08E8A29E-E983-4522-A962-215FDEFFF8CD}" srcOrd="5" destOrd="0" presId="urn:microsoft.com/office/officeart/2005/8/layout/hChevron3"/>
    <dgm:cxn modelId="{CEF83BED-8781-4D52-A342-F220EB420BC8}" type="presParOf" srcId="{BFD556E7-26AB-42E4-A6F2-B8945F6C14EF}" destId="{0F309596-F233-4EF0-92EC-93C19D7ED907}" srcOrd="6" destOrd="0" presId="urn:microsoft.com/office/officeart/2005/8/layout/hChevron3"/>
    <dgm:cxn modelId="{F8369504-C1A6-4DAF-B3E2-BD1A3334A482}" type="presParOf" srcId="{BFD556E7-26AB-42E4-A6F2-B8945F6C14EF}" destId="{2A15E8B4-AEF7-4BBF-A420-BD13E42B1E4A}" srcOrd="7" destOrd="0" presId="urn:microsoft.com/office/officeart/2005/8/layout/hChevron3"/>
    <dgm:cxn modelId="{84732136-0CF5-42E8-A331-F180D4F66B07}" type="presParOf" srcId="{BFD556E7-26AB-42E4-A6F2-B8945F6C14EF}" destId="{AC6CF747-D686-4B2C-8E23-821CD18A127C}" srcOrd="8" destOrd="0" presId="urn:microsoft.com/office/officeart/2005/8/layout/hChevron3"/>
    <dgm:cxn modelId="{1A9AF453-4B5D-4A77-8F42-94638EC7BE42}" type="presParOf" srcId="{BFD556E7-26AB-42E4-A6F2-B8945F6C14EF}" destId="{96A1DCAC-8DF2-4026-8511-2A131AF31DBA}" srcOrd="9" destOrd="0" presId="urn:microsoft.com/office/officeart/2005/8/layout/hChevron3"/>
    <dgm:cxn modelId="{ADAB385C-0631-4A7D-98E8-20FD7E5C5462}" type="presParOf" srcId="{BFD556E7-26AB-42E4-A6F2-B8945F6C14EF}" destId="{99677A3E-5954-4823-B12E-7B7AE0152281}" srcOrd="10" destOrd="0" presId="urn:microsoft.com/office/officeart/2005/8/layout/hChevron3"/>
    <dgm:cxn modelId="{AE744238-11C1-451A-950D-F5541808BB77}" type="presParOf" srcId="{BFD556E7-26AB-42E4-A6F2-B8945F6C14EF}" destId="{118E6F4B-ED77-4DA9-AD35-2D3A5D83C1BD}" srcOrd="11" destOrd="0" presId="urn:microsoft.com/office/officeart/2005/8/layout/hChevron3"/>
    <dgm:cxn modelId="{A8C995E8-617A-4E75-A6F5-8E9B0B0F34BD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Introduction</a:t>
          </a:r>
          <a:endParaRPr lang="en-US" sz="1200" b="1" dirty="0">
            <a:effectLst/>
          </a:endParaRPr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982A1B-6246-4D10-A3D2-6907737D0DC3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08E16446-3230-42C4-BA6C-4018DBA1E940}" type="presOf" srcId="{DBFBE852-4333-410B-ABAF-00064CDEF006}" destId="{99677A3E-5954-4823-B12E-7B7AE0152281}" srcOrd="0" destOrd="0" presId="urn:microsoft.com/office/officeart/2005/8/layout/hChevron3"/>
    <dgm:cxn modelId="{03EA1203-F362-4C98-84AF-65F08571C628}" type="presOf" srcId="{C6BAA84A-1D00-4CB9-8720-7AE85C4A5E2D}" destId="{0F309596-F233-4EF0-92EC-93C19D7ED907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0EE4F2B8-473E-485A-9109-0413C15910AB}" type="presOf" srcId="{1F5948C9-F136-40FD-9B10-634401B6259D}" destId="{AC6CF747-D686-4B2C-8E23-821CD18A127C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4EC6A091-ED8B-42AC-B8CF-7D7E51A2DBF6}" type="presOf" srcId="{5122E12B-D815-4539-9D37-C921D35DF678}" destId="{B9FAB784-B408-4EA4-BB0E-E3B878483C94}" srcOrd="0" destOrd="0" presId="urn:microsoft.com/office/officeart/2005/8/layout/hChevron3"/>
    <dgm:cxn modelId="{8AA52324-D864-4573-992F-8032E5C4D8EE}" type="presOf" srcId="{070F319B-FCFA-4FB9-91E0-381CA23DC156}" destId="{B46B7C0A-C51F-4F30-BFC2-C05F924764FA}" srcOrd="0" destOrd="0" presId="urn:microsoft.com/office/officeart/2005/8/layout/hChevron3"/>
    <dgm:cxn modelId="{42BC04D3-3D7D-4924-9C27-3FBCB6138CC5}" type="presOf" srcId="{3C0DF76E-46F7-4DDA-B35B-B561CEC616E4}" destId="{2AFF3573-86EA-41D4-99CB-FAC098739E79}" srcOrd="0" destOrd="0" presId="urn:microsoft.com/office/officeart/2005/8/layout/hChevron3"/>
    <dgm:cxn modelId="{E624F624-51BF-4181-A191-6164C879E5CE}" type="presOf" srcId="{A00866A9-DB43-4F21-81A8-5B8F0A055D03}" destId="{58050EF9-6354-40FF-8C1F-FCFD61E84740}" srcOrd="0" destOrd="0" presId="urn:microsoft.com/office/officeart/2005/8/layout/hChevron3"/>
    <dgm:cxn modelId="{434272D2-B2D5-45A5-BFAE-586594AFAD4A}" type="presParOf" srcId="{BFD556E7-26AB-42E4-A6F2-B8945F6C14EF}" destId="{B46B7C0A-C51F-4F30-BFC2-C05F924764FA}" srcOrd="0" destOrd="0" presId="urn:microsoft.com/office/officeart/2005/8/layout/hChevron3"/>
    <dgm:cxn modelId="{E2A0503B-6383-4C99-ADB5-6DE03786F735}" type="presParOf" srcId="{BFD556E7-26AB-42E4-A6F2-B8945F6C14EF}" destId="{5BB0D00C-C001-490D-8F24-BA1487F6A2E3}" srcOrd="1" destOrd="0" presId="urn:microsoft.com/office/officeart/2005/8/layout/hChevron3"/>
    <dgm:cxn modelId="{62A227F8-A742-4A8B-B916-3BC9A3B54BA5}" type="presParOf" srcId="{BFD556E7-26AB-42E4-A6F2-B8945F6C14EF}" destId="{58050EF9-6354-40FF-8C1F-FCFD61E84740}" srcOrd="2" destOrd="0" presId="urn:microsoft.com/office/officeart/2005/8/layout/hChevron3"/>
    <dgm:cxn modelId="{0182CFF4-B234-47A4-898F-2703F371AADA}" type="presParOf" srcId="{BFD556E7-26AB-42E4-A6F2-B8945F6C14EF}" destId="{28E72AB6-01F3-4CC9-9812-64D1D932E642}" srcOrd="3" destOrd="0" presId="urn:microsoft.com/office/officeart/2005/8/layout/hChevron3"/>
    <dgm:cxn modelId="{010A0CF1-3CC2-429C-819D-3B8896B4B8B2}" type="presParOf" srcId="{BFD556E7-26AB-42E4-A6F2-B8945F6C14EF}" destId="{2AFF3573-86EA-41D4-99CB-FAC098739E79}" srcOrd="4" destOrd="0" presId="urn:microsoft.com/office/officeart/2005/8/layout/hChevron3"/>
    <dgm:cxn modelId="{A5AB8369-8B9E-4C38-ACE8-0F44741FCBBD}" type="presParOf" srcId="{BFD556E7-26AB-42E4-A6F2-B8945F6C14EF}" destId="{08E8A29E-E983-4522-A962-215FDEFFF8CD}" srcOrd="5" destOrd="0" presId="urn:microsoft.com/office/officeart/2005/8/layout/hChevron3"/>
    <dgm:cxn modelId="{46B7FD69-ACFD-49F9-8F98-A6CE2C5C005A}" type="presParOf" srcId="{BFD556E7-26AB-42E4-A6F2-B8945F6C14EF}" destId="{0F309596-F233-4EF0-92EC-93C19D7ED907}" srcOrd="6" destOrd="0" presId="urn:microsoft.com/office/officeart/2005/8/layout/hChevron3"/>
    <dgm:cxn modelId="{37792505-0773-418A-B798-88B34CAF8F22}" type="presParOf" srcId="{BFD556E7-26AB-42E4-A6F2-B8945F6C14EF}" destId="{2A15E8B4-AEF7-4BBF-A420-BD13E42B1E4A}" srcOrd="7" destOrd="0" presId="urn:microsoft.com/office/officeart/2005/8/layout/hChevron3"/>
    <dgm:cxn modelId="{FAB0AE70-EF8F-4B0E-A7E2-FFACB778DB4B}" type="presParOf" srcId="{BFD556E7-26AB-42E4-A6F2-B8945F6C14EF}" destId="{AC6CF747-D686-4B2C-8E23-821CD18A127C}" srcOrd="8" destOrd="0" presId="urn:microsoft.com/office/officeart/2005/8/layout/hChevron3"/>
    <dgm:cxn modelId="{C551C4D9-30C5-4CFF-8ECB-896752060436}" type="presParOf" srcId="{BFD556E7-26AB-42E4-A6F2-B8945F6C14EF}" destId="{96A1DCAC-8DF2-4026-8511-2A131AF31DBA}" srcOrd="9" destOrd="0" presId="urn:microsoft.com/office/officeart/2005/8/layout/hChevron3"/>
    <dgm:cxn modelId="{7DF3BCB5-A896-474B-A67A-0F3E5D58985E}" type="presParOf" srcId="{BFD556E7-26AB-42E4-A6F2-B8945F6C14EF}" destId="{99677A3E-5954-4823-B12E-7B7AE0152281}" srcOrd="10" destOrd="0" presId="urn:microsoft.com/office/officeart/2005/8/layout/hChevron3"/>
    <dgm:cxn modelId="{0EE84D90-EEA3-4457-86FE-200228EEAEBB}" type="presParOf" srcId="{BFD556E7-26AB-42E4-A6F2-B8945F6C14EF}" destId="{118E6F4B-ED77-4DA9-AD35-2D3A5D83C1BD}" srcOrd="11" destOrd="0" presId="urn:microsoft.com/office/officeart/2005/8/layout/hChevron3"/>
    <dgm:cxn modelId="{2BCF6022-152D-4C13-A383-60755BB13A23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F8871F-15E2-48CB-937B-55F2EB78D71C}" type="presOf" srcId="{3C0DF76E-46F7-4DDA-B35B-B561CEC616E4}" destId="{2AFF3573-86EA-41D4-99CB-FAC098739E79}" srcOrd="0" destOrd="0" presId="urn:microsoft.com/office/officeart/2005/8/layout/hChevron3"/>
    <dgm:cxn modelId="{57E24949-E26C-49D4-8274-CB874FA0B015}" type="presOf" srcId="{5122E12B-D815-4539-9D37-C921D35DF678}" destId="{B9FAB784-B408-4EA4-BB0E-E3B878483C94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3040AAC0-E3C3-4E53-A2AC-5B3472891F54}" type="presOf" srcId="{070F319B-FCFA-4FB9-91E0-381CA23DC156}" destId="{B46B7C0A-C51F-4F30-BFC2-C05F924764FA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FC6793FD-5F3A-4070-A742-DA0EF1FCFAAC}" type="presOf" srcId="{DBFBE852-4333-410B-ABAF-00064CDEF006}" destId="{99677A3E-5954-4823-B12E-7B7AE0152281}" srcOrd="0" destOrd="0" presId="urn:microsoft.com/office/officeart/2005/8/layout/hChevron3"/>
    <dgm:cxn modelId="{96132979-F4B7-43F8-A834-F9E7929FAAD5}" type="presOf" srcId="{FF44A3F4-5DFD-493F-8093-5416DE2E3200}" destId="{BFD556E7-26AB-42E4-A6F2-B8945F6C14EF}" srcOrd="0" destOrd="0" presId="urn:microsoft.com/office/officeart/2005/8/layout/hChevron3"/>
    <dgm:cxn modelId="{A4D67656-C50A-4DBB-BDE3-15ADF28B1FF9}" type="presOf" srcId="{C6BAA84A-1D00-4CB9-8720-7AE85C4A5E2D}" destId="{0F309596-F233-4EF0-92EC-93C19D7ED907}" srcOrd="0" destOrd="0" presId="urn:microsoft.com/office/officeart/2005/8/layout/hChevron3"/>
    <dgm:cxn modelId="{F72D3F72-9CE0-4D81-A7F0-2977239E9DAC}" type="presOf" srcId="{A00866A9-DB43-4F21-81A8-5B8F0A055D03}" destId="{58050EF9-6354-40FF-8C1F-FCFD61E84740}" srcOrd="0" destOrd="0" presId="urn:microsoft.com/office/officeart/2005/8/layout/hChevron3"/>
    <dgm:cxn modelId="{D88A3B58-55E6-45A6-A329-C37A34E82387}" type="presOf" srcId="{1F5948C9-F136-40FD-9B10-634401B6259D}" destId="{AC6CF747-D686-4B2C-8E23-821CD18A127C}" srcOrd="0" destOrd="0" presId="urn:microsoft.com/office/officeart/2005/8/layout/hChevron3"/>
    <dgm:cxn modelId="{CC772CA9-2EA9-45FB-9EF1-591123C016E2}" type="presParOf" srcId="{BFD556E7-26AB-42E4-A6F2-B8945F6C14EF}" destId="{B46B7C0A-C51F-4F30-BFC2-C05F924764FA}" srcOrd="0" destOrd="0" presId="urn:microsoft.com/office/officeart/2005/8/layout/hChevron3"/>
    <dgm:cxn modelId="{3C7598AC-C5E2-4D1A-823B-FC3AACAECA28}" type="presParOf" srcId="{BFD556E7-26AB-42E4-A6F2-B8945F6C14EF}" destId="{5BB0D00C-C001-490D-8F24-BA1487F6A2E3}" srcOrd="1" destOrd="0" presId="urn:microsoft.com/office/officeart/2005/8/layout/hChevron3"/>
    <dgm:cxn modelId="{CD0168C2-654B-4AA3-931F-38121E1DB6A6}" type="presParOf" srcId="{BFD556E7-26AB-42E4-A6F2-B8945F6C14EF}" destId="{58050EF9-6354-40FF-8C1F-FCFD61E84740}" srcOrd="2" destOrd="0" presId="urn:microsoft.com/office/officeart/2005/8/layout/hChevron3"/>
    <dgm:cxn modelId="{AA83F297-A1A3-4638-993D-CC5A2E3D881A}" type="presParOf" srcId="{BFD556E7-26AB-42E4-A6F2-B8945F6C14EF}" destId="{28E72AB6-01F3-4CC9-9812-64D1D932E642}" srcOrd="3" destOrd="0" presId="urn:microsoft.com/office/officeart/2005/8/layout/hChevron3"/>
    <dgm:cxn modelId="{8F8D41E5-9D14-4DBA-979C-BAD589CFFB52}" type="presParOf" srcId="{BFD556E7-26AB-42E4-A6F2-B8945F6C14EF}" destId="{2AFF3573-86EA-41D4-99CB-FAC098739E79}" srcOrd="4" destOrd="0" presId="urn:microsoft.com/office/officeart/2005/8/layout/hChevron3"/>
    <dgm:cxn modelId="{3CA5C86A-9305-4B88-B699-1B0CB90CB1F6}" type="presParOf" srcId="{BFD556E7-26AB-42E4-A6F2-B8945F6C14EF}" destId="{08E8A29E-E983-4522-A962-215FDEFFF8CD}" srcOrd="5" destOrd="0" presId="urn:microsoft.com/office/officeart/2005/8/layout/hChevron3"/>
    <dgm:cxn modelId="{83B42958-A046-4225-BFF4-063E95B6219D}" type="presParOf" srcId="{BFD556E7-26AB-42E4-A6F2-B8945F6C14EF}" destId="{0F309596-F233-4EF0-92EC-93C19D7ED907}" srcOrd="6" destOrd="0" presId="urn:microsoft.com/office/officeart/2005/8/layout/hChevron3"/>
    <dgm:cxn modelId="{7210F9B3-5909-4E56-9DEB-4729B8A2B20E}" type="presParOf" srcId="{BFD556E7-26AB-42E4-A6F2-B8945F6C14EF}" destId="{2A15E8B4-AEF7-4BBF-A420-BD13E42B1E4A}" srcOrd="7" destOrd="0" presId="urn:microsoft.com/office/officeart/2005/8/layout/hChevron3"/>
    <dgm:cxn modelId="{C3E5B9F9-136E-4951-A480-A469487EA621}" type="presParOf" srcId="{BFD556E7-26AB-42E4-A6F2-B8945F6C14EF}" destId="{AC6CF747-D686-4B2C-8E23-821CD18A127C}" srcOrd="8" destOrd="0" presId="urn:microsoft.com/office/officeart/2005/8/layout/hChevron3"/>
    <dgm:cxn modelId="{1B0B8884-5797-4873-A47C-A91B2E6AB383}" type="presParOf" srcId="{BFD556E7-26AB-42E4-A6F2-B8945F6C14EF}" destId="{96A1DCAC-8DF2-4026-8511-2A131AF31DBA}" srcOrd="9" destOrd="0" presId="urn:microsoft.com/office/officeart/2005/8/layout/hChevron3"/>
    <dgm:cxn modelId="{C1B8CE8A-67C2-40D8-8AC8-A94683932696}" type="presParOf" srcId="{BFD556E7-26AB-42E4-A6F2-B8945F6C14EF}" destId="{99677A3E-5954-4823-B12E-7B7AE0152281}" srcOrd="10" destOrd="0" presId="urn:microsoft.com/office/officeart/2005/8/layout/hChevron3"/>
    <dgm:cxn modelId="{186D9539-DEC4-4B04-AA99-548BCC65F0AC}" type="presParOf" srcId="{BFD556E7-26AB-42E4-A6F2-B8945F6C14EF}" destId="{118E6F4B-ED77-4DA9-AD35-2D3A5D83C1BD}" srcOrd="11" destOrd="0" presId="urn:microsoft.com/office/officeart/2005/8/layout/hChevron3"/>
    <dgm:cxn modelId="{E32EFF89-D8A2-4D9E-99FB-C3A3F6AF51B0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09A953-010A-4889-AEB1-163E2F9C24B6}" type="presOf" srcId="{070F319B-FCFA-4FB9-91E0-381CA23DC156}" destId="{B46B7C0A-C51F-4F30-BFC2-C05F924764FA}" srcOrd="0" destOrd="0" presId="urn:microsoft.com/office/officeart/2005/8/layout/hChevron3"/>
    <dgm:cxn modelId="{0F7F1038-B244-4453-80A6-BE35E014B552}" type="presOf" srcId="{A00866A9-DB43-4F21-81A8-5B8F0A055D03}" destId="{58050EF9-6354-40FF-8C1F-FCFD61E84740}" srcOrd="0" destOrd="0" presId="urn:microsoft.com/office/officeart/2005/8/layout/hChevron3"/>
    <dgm:cxn modelId="{8D0056A6-FAC9-43B9-AF89-550B094339D4}" type="presOf" srcId="{1F5948C9-F136-40FD-9B10-634401B6259D}" destId="{AC6CF747-D686-4B2C-8E23-821CD18A127C}" srcOrd="0" destOrd="0" presId="urn:microsoft.com/office/officeart/2005/8/layout/hChevron3"/>
    <dgm:cxn modelId="{5855B9A5-FC74-4486-9E1F-FEE315344077}" type="presOf" srcId="{C6BAA84A-1D00-4CB9-8720-7AE85C4A5E2D}" destId="{0F309596-F233-4EF0-92EC-93C19D7ED907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A04F50D0-1CB1-4012-954B-3F34528998A2}" type="presOf" srcId="{DBFBE852-4333-410B-ABAF-00064CDEF006}" destId="{99677A3E-5954-4823-B12E-7B7AE0152281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1DC4A1A2-CE29-4DC1-BFCB-ACD7C29C8893}" type="presOf" srcId="{3C0DF76E-46F7-4DDA-B35B-B561CEC616E4}" destId="{2AFF3573-86EA-41D4-99CB-FAC098739E79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A7F89A62-5818-4730-ADC6-EFA9F6894840}" type="presOf" srcId="{FF44A3F4-5DFD-493F-8093-5416DE2E3200}" destId="{BFD556E7-26AB-42E4-A6F2-B8945F6C14EF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46FCC56B-A020-43BC-A251-583FF96F83C6}" type="presOf" srcId="{5122E12B-D815-4539-9D37-C921D35DF678}" destId="{B9FAB784-B408-4EA4-BB0E-E3B878483C94}" srcOrd="0" destOrd="0" presId="urn:microsoft.com/office/officeart/2005/8/layout/hChevron3"/>
    <dgm:cxn modelId="{D31691C9-9313-4CB7-96C2-DBCF47833491}" type="presParOf" srcId="{BFD556E7-26AB-42E4-A6F2-B8945F6C14EF}" destId="{B46B7C0A-C51F-4F30-BFC2-C05F924764FA}" srcOrd="0" destOrd="0" presId="urn:microsoft.com/office/officeart/2005/8/layout/hChevron3"/>
    <dgm:cxn modelId="{925974FA-93D6-4D86-B81A-370C6D872180}" type="presParOf" srcId="{BFD556E7-26AB-42E4-A6F2-B8945F6C14EF}" destId="{5BB0D00C-C001-490D-8F24-BA1487F6A2E3}" srcOrd="1" destOrd="0" presId="urn:microsoft.com/office/officeart/2005/8/layout/hChevron3"/>
    <dgm:cxn modelId="{6038998D-A6D3-4FA7-8DF9-8EDFD087A647}" type="presParOf" srcId="{BFD556E7-26AB-42E4-A6F2-B8945F6C14EF}" destId="{58050EF9-6354-40FF-8C1F-FCFD61E84740}" srcOrd="2" destOrd="0" presId="urn:microsoft.com/office/officeart/2005/8/layout/hChevron3"/>
    <dgm:cxn modelId="{CF2294A5-1D6F-43A4-B578-0D3333C055DA}" type="presParOf" srcId="{BFD556E7-26AB-42E4-A6F2-B8945F6C14EF}" destId="{28E72AB6-01F3-4CC9-9812-64D1D932E642}" srcOrd="3" destOrd="0" presId="urn:microsoft.com/office/officeart/2005/8/layout/hChevron3"/>
    <dgm:cxn modelId="{2B714261-8C21-4BCE-A334-9FF939690715}" type="presParOf" srcId="{BFD556E7-26AB-42E4-A6F2-B8945F6C14EF}" destId="{2AFF3573-86EA-41D4-99CB-FAC098739E79}" srcOrd="4" destOrd="0" presId="urn:microsoft.com/office/officeart/2005/8/layout/hChevron3"/>
    <dgm:cxn modelId="{0E0ABA06-19AE-4246-BE39-A41D0AFFE4EA}" type="presParOf" srcId="{BFD556E7-26AB-42E4-A6F2-B8945F6C14EF}" destId="{08E8A29E-E983-4522-A962-215FDEFFF8CD}" srcOrd="5" destOrd="0" presId="urn:microsoft.com/office/officeart/2005/8/layout/hChevron3"/>
    <dgm:cxn modelId="{33B52226-5E65-40AD-8B0A-24C5EAD01BD8}" type="presParOf" srcId="{BFD556E7-26AB-42E4-A6F2-B8945F6C14EF}" destId="{0F309596-F233-4EF0-92EC-93C19D7ED907}" srcOrd="6" destOrd="0" presId="urn:microsoft.com/office/officeart/2005/8/layout/hChevron3"/>
    <dgm:cxn modelId="{D8B9BA5F-1F00-4949-B8F8-CA7FFB23CE2D}" type="presParOf" srcId="{BFD556E7-26AB-42E4-A6F2-B8945F6C14EF}" destId="{2A15E8B4-AEF7-4BBF-A420-BD13E42B1E4A}" srcOrd="7" destOrd="0" presId="urn:microsoft.com/office/officeart/2005/8/layout/hChevron3"/>
    <dgm:cxn modelId="{8F3DECC4-C020-4E2D-A57D-93C2CC67D390}" type="presParOf" srcId="{BFD556E7-26AB-42E4-A6F2-B8945F6C14EF}" destId="{AC6CF747-D686-4B2C-8E23-821CD18A127C}" srcOrd="8" destOrd="0" presId="urn:microsoft.com/office/officeart/2005/8/layout/hChevron3"/>
    <dgm:cxn modelId="{242C02D6-82C2-47D1-93FC-20AC2F204EE8}" type="presParOf" srcId="{BFD556E7-26AB-42E4-A6F2-B8945F6C14EF}" destId="{96A1DCAC-8DF2-4026-8511-2A131AF31DBA}" srcOrd="9" destOrd="0" presId="urn:microsoft.com/office/officeart/2005/8/layout/hChevron3"/>
    <dgm:cxn modelId="{FA454E21-D7B1-4B9A-81D6-CC0166821164}" type="presParOf" srcId="{BFD556E7-26AB-42E4-A6F2-B8945F6C14EF}" destId="{99677A3E-5954-4823-B12E-7B7AE0152281}" srcOrd="10" destOrd="0" presId="urn:microsoft.com/office/officeart/2005/8/layout/hChevron3"/>
    <dgm:cxn modelId="{13B66264-79CC-4159-B467-7AF25486BB90}" type="presParOf" srcId="{BFD556E7-26AB-42E4-A6F2-B8945F6C14EF}" destId="{118E6F4B-ED77-4DA9-AD35-2D3A5D83C1BD}" srcOrd="11" destOrd="0" presId="urn:microsoft.com/office/officeart/2005/8/layout/hChevron3"/>
    <dgm:cxn modelId="{1C4D0680-0A34-4647-A08E-295A14866F70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E5F16-597E-4D9D-9818-6A1A409DA301}" type="presOf" srcId="{3C0DF76E-46F7-4DDA-B35B-B561CEC616E4}" destId="{2AFF3573-86EA-41D4-99CB-FAC098739E79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42FB2221-8482-4903-BDD3-639382B7D76F}" type="presOf" srcId="{DBFBE852-4333-410B-ABAF-00064CDEF006}" destId="{99677A3E-5954-4823-B12E-7B7AE0152281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BA8F5D89-EE14-4293-BC07-35C80B38F753}" type="presOf" srcId="{5122E12B-D815-4539-9D37-C921D35DF678}" destId="{B9FAB784-B408-4EA4-BB0E-E3B878483C94}" srcOrd="0" destOrd="0" presId="urn:microsoft.com/office/officeart/2005/8/layout/hChevron3"/>
    <dgm:cxn modelId="{50FB4003-2C33-46C9-85F1-B838A942FB09}" type="presOf" srcId="{FF44A3F4-5DFD-493F-8093-5416DE2E3200}" destId="{BFD556E7-26AB-42E4-A6F2-B8945F6C14EF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2011EFB1-E7E8-4069-B9C8-A640191498A9}" type="presOf" srcId="{1F5948C9-F136-40FD-9B10-634401B6259D}" destId="{AC6CF747-D686-4B2C-8E23-821CD18A127C}" srcOrd="0" destOrd="0" presId="urn:microsoft.com/office/officeart/2005/8/layout/hChevron3"/>
    <dgm:cxn modelId="{A721FB92-E995-4868-A35C-5F725927F8BC}" type="presOf" srcId="{C6BAA84A-1D00-4CB9-8720-7AE85C4A5E2D}" destId="{0F309596-F233-4EF0-92EC-93C19D7ED907}" srcOrd="0" destOrd="0" presId="urn:microsoft.com/office/officeart/2005/8/layout/hChevron3"/>
    <dgm:cxn modelId="{77AAF6C1-E5C0-4647-931C-3606EFF36F53}" type="presOf" srcId="{070F319B-FCFA-4FB9-91E0-381CA23DC156}" destId="{B46B7C0A-C51F-4F30-BFC2-C05F924764FA}" srcOrd="0" destOrd="0" presId="urn:microsoft.com/office/officeart/2005/8/layout/hChevron3"/>
    <dgm:cxn modelId="{D74B1474-A853-48F6-B993-94C1AAB2F28D}" type="presOf" srcId="{A00866A9-DB43-4F21-81A8-5B8F0A055D03}" destId="{58050EF9-6354-40FF-8C1F-FCFD61E84740}" srcOrd="0" destOrd="0" presId="urn:microsoft.com/office/officeart/2005/8/layout/hChevron3"/>
    <dgm:cxn modelId="{39904FD5-A405-4DAD-9EFB-258C46E0501C}" type="presParOf" srcId="{BFD556E7-26AB-42E4-A6F2-B8945F6C14EF}" destId="{B46B7C0A-C51F-4F30-BFC2-C05F924764FA}" srcOrd="0" destOrd="0" presId="urn:microsoft.com/office/officeart/2005/8/layout/hChevron3"/>
    <dgm:cxn modelId="{D0C35188-86CA-4E9C-B0BB-9E31D3FC64DD}" type="presParOf" srcId="{BFD556E7-26AB-42E4-A6F2-B8945F6C14EF}" destId="{5BB0D00C-C001-490D-8F24-BA1487F6A2E3}" srcOrd="1" destOrd="0" presId="urn:microsoft.com/office/officeart/2005/8/layout/hChevron3"/>
    <dgm:cxn modelId="{8C55F723-7117-4D56-A968-0A51C64E1328}" type="presParOf" srcId="{BFD556E7-26AB-42E4-A6F2-B8945F6C14EF}" destId="{58050EF9-6354-40FF-8C1F-FCFD61E84740}" srcOrd="2" destOrd="0" presId="urn:microsoft.com/office/officeart/2005/8/layout/hChevron3"/>
    <dgm:cxn modelId="{E237BCF4-BFB1-4EA8-B006-1FAFEA3A2B69}" type="presParOf" srcId="{BFD556E7-26AB-42E4-A6F2-B8945F6C14EF}" destId="{28E72AB6-01F3-4CC9-9812-64D1D932E642}" srcOrd="3" destOrd="0" presId="urn:microsoft.com/office/officeart/2005/8/layout/hChevron3"/>
    <dgm:cxn modelId="{6BBEB467-FA04-4E23-8504-CFB66D5EF2DB}" type="presParOf" srcId="{BFD556E7-26AB-42E4-A6F2-B8945F6C14EF}" destId="{2AFF3573-86EA-41D4-99CB-FAC098739E79}" srcOrd="4" destOrd="0" presId="urn:microsoft.com/office/officeart/2005/8/layout/hChevron3"/>
    <dgm:cxn modelId="{67EAC653-6889-4D5E-A988-243C595C32EC}" type="presParOf" srcId="{BFD556E7-26AB-42E4-A6F2-B8945F6C14EF}" destId="{08E8A29E-E983-4522-A962-215FDEFFF8CD}" srcOrd="5" destOrd="0" presId="urn:microsoft.com/office/officeart/2005/8/layout/hChevron3"/>
    <dgm:cxn modelId="{8D1FCC7C-E7EE-4D83-9A33-F8BF87671419}" type="presParOf" srcId="{BFD556E7-26AB-42E4-A6F2-B8945F6C14EF}" destId="{0F309596-F233-4EF0-92EC-93C19D7ED907}" srcOrd="6" destOrd="0" presId="urn:microsoft.com/office/officeart/2005/8/layout/hChevron3"/>
    <dgm:cxn modelId="{AB32D6FE-0664-4B25-BE0D-1FB9A4AFC77C}" type="presParOf" srcId="{BFD556E7-26AB-42E4-A6F2-B8945F6C14EF}" destId="{2A15E8B4-AEF7-4BBF-A420-BD13E42B1E4A}" srcOrd="7" destOrd="0" presId="urn:microsoft.com/office/officeart/2005/8/layout/hChevron3"/>
    <dgm:cxn modelId="{87A76280-12CF-439D-8EEC-FD7262541D12}" type="presParOf" srcId="{BFD556E7-26AB-42E4-A6F2-B8945F6C14EF}" destId="{AC6CF747-D686-4B2C-8E23-821CD18A127C}" srcOrd="8" destOrd="0" presId="urn:microsoft.com/office/officeart/2005/8/layout/hChevron3"/>
    <dgm:cxn modelId="{DEB3F04A-8843-4E0B-A0B2-8C009EB6AA12}" type="presParOf" srcId="{BFD556E7-26AB-42E4-A6F2-B8945F6C14EF}" destId="{96A1DCAC-8DF2-4026-8511-2A131AF31DBA}" srcOrd="9" destOrd="0" presId="urn:microsoft.com/office/officeart/2005/8/layout/hChevron3"/>
    <dgm:cxn modelId="{320D94B2-639B-4997-B039-1D711AB1A641}" type="presParOf" srcId="{BFD556E7-26AB-42E4-A6F2-B8945F6C14EF}" destId="{99677A3E-5954-4823-B12E-7B7AE0152281}" srcOrd="10" destOrd="0" presId="urn:microsoft.com/office/officeart/2005/8/layout/hChevron3"/>
    <dgm:cxn modelId="{0721FA06-9876-4824-BFE4-0A47C6A1EA69}" type="presParOf" srcId="{BFD556E7-26AB-42E4-A6F2-B8945F6C14EF}" destId="{118E6F4B-ED77-4DA9-AD35-2D3A5D83C1BD}" srcOrd="11" destOrd="0" presId="urn:microsoft.com/office/officeart/2005/8/layout/hChevron3"/>
    <dgm:cxn modelId="{28274186-2ACC-480C-9FBF-02D55799122D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82389A-93CD-4BA2-AC07-C302B6BF3680}" type="presOf" srcId="{070F319B-FCFA-4FB9-91E0-381CA23DC156}" destId="{B46B7C0A-C51F-4F30-BFC2-C05F924764FA}" srcOrd="0" destOrd="0" presId="urn:microsoft.com/office/officeart/2005/8/layout/hChevron3"/>
    <dgm:cxn modelId="{3C62A8A8-7D92-4A5C-A901-F09F91731E20}" type="presOf" srcId="{1F5948C9-F136-40FD-9B10-634401B6259D}" destId="{AC6CF747-D686-4B2C-8E23-821CD18A127C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52206B71-941B-4A6C-AD30-43982303A98B}" type="presOf" srcId="{DBFBE852-4333-410B-ABAF-00064CDEF006}" destId="{99677A3E-5954-4823-B12E-7B7AE0152281}" srcOrd="0" destOrd="0" presId="urn:microsoft.com/office/officeart/2005/8/layout/hChevron3"/>
    <dgm:cxn modelId="{4828C3B2-2196-4973-9CE2-53CD7C624916}" type="presOf" srcId="{3C0DF76E-46F7-4DDA-B35B-B561CEC616E4}" destId="{2AFF3573-86EA-41D4-99CB-FAC098739E79}" srcOrd="0" destOrd="0" presId="urn:microsoft.com/office/officeart/2005/8/layout/hChevron3"/>
    <dgm:cxn modelId="{5BFB641D-BE21-49FC-9A5C-4F88569467E8}" type="presOf" srcId="{5122E12B-D815-4539-9D37-C921D35DF678}" destId="{B9FAB784-B408-4EA4-BB0E-E3B878483C94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938AA7CE-C0BB-462E-8F03-D3EC861D8493}" type="presOf" srcId="{FF44A3F4-5DFD-493F-8093-5416DE2E3200}" destId="{BFD556E7-26AB-42E4-A6F2-B8945F6C14EF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D716C0C9-A0D0-4EFF-B2CC-90968FE40768}" type="presOf" srcId="{C6BAA84A-1D00-4CB9-8720-7AE85C4A5E2D}" destId="{0F309596-F233-4EF0-92EC-93C19D7ED907}" srcOrd="0" destOrd="0" presId="urn:microsoft.com/office/officeart/2005/8/layout/hChevron3"/>
    <dgm:cxn modelId="{990B6659-22A1-4BFB-AE5B-82DDA6E7630C}" type="presOf" srcId="{A00866A9-DB43-4F21-81A8-5B8F0A055D03}" destId="{58050EF9-6354-40FF-8C1F-FCFD61E84740}" srcOrd="0" destOrd="0" presId="urn:microsoft.com/office/officeart/2005/8/layout/hChevron3"/>
    <dgm:cxn modelId="{751C44C3-190D-414B-B87D-22AC3532140A}" type="presParOf" srcId="{BFD556E7-26AB-42E4-A6F2-B8945F6C14EF}" destId="{B46B7C0A-C51F-4F30-BFC2-C05F924764FA}" srcOrd="0" destOrd="0" presId="urn:microsoft.com/office/officeart/2005/8/layout/hChevron3"/>
    <dgm:cxn modelId="{3D2C763C-AB49-4ECD-951B-CF0A6A218D09}" type="presParOf" srcId="{BFD556E7-26AB-42E4-A6F2-B8945F6C14EF}" destId="{5BB0D00C-C001-490D-8F24-BA1487F6A2E3}" srcOrd="1" destOrd="0" presId="urn:microsoft.com/office/officeart/2005/8/layout/hChevron3"/>
    <dgm:cxn modelId="{9AE12C1A-73D4-41DC-9DC2-62CE8F86FBAB}" type="presParOf" srcId="{BFD556E7-26AB-42E4-A6F2-B8945F6C14EF}" destId="{58050EF9-6354-40FF-8C1F-FCFD61E84740}" srcOrd="2" destOrd="0" presId="urn:microsoft.com/office/officeart/2005/8/layout/hChevron3"/>
    <dgm:cxn modelId="{5788D2F6-049E-456F-93CB-17B0EC001C0A}" type="presParOf" srcId="{BFD556E7-26AB-42E4-A6F2-B8945F6C14EF}" destId="{28E72AB6-01F3-4CC9-9812-64D1D932E642}" srcOrd="3" destOrd="0" presId="urn:microsoft.com/office/officeart/2005/8/layout/hChevron3"/>
    <dgm:cxn modelId="{ED61453D-70EA-42F6-8368-65328BCD26DA}" type="presParOf" srcId="{BFD556E7-26AB-42E4-A6F2-B8945F6C14EF}" destId="{2AFF3573-86EA-41D4-99CB-FAC098739E79}" srcOrd="4" destOrd="0" presId="urn:microsoft.com/office/officeart/2005/8/layout/hChevron3"/>
    <dgm:cxn modelId="{21FC7A7C-330D-4CD5-AD0F-F202EC0DB18C}" type="presParOf" srcId="{BFD556E7-26AB-42E4-A6F2-B8945F6C14EF}" destId="{08E8A29E-E983-4522-A962-215FDEFFF8CD}" srcOrd="5" destOrd="0" presId="urn:microsoft.com/office/officeart/2005/8/layout/hChevron3"/>
    <dgm:cxn modelId="{2D759D3B-1B41-4E6D-9B9A-24D2A51728BC}" type="presParOf" srcId="{BFD556E7-26AB-42E4-A6F2-B8945F6C14EF}" destId="{0F309596-F233-4EF0-92EC-93C19D7ED907}" srcOrd="6" destOrd="0" presId="urn:microsoft.com/office/officeart/2005/8/layout/hChevron3"/>
    <dgm:cxn modelId="{08B06541-8D13-438C-88D7-2A34EB5ECCC1}" type="presParOf" srcId="{BFD556E7-26AB-42E4-A6F2-B8945F6C14EF}" destId="{2A15E8B4-AEF7-4BBF-A420-BD13E42B1E4A}" srcOrd="7" destOrd="0" presId="urn:microsoft.com/office/officeart/2005/8/layout/hChevron3"/>
    <dgm:cxn modelId="{873727E8-9B54-433E-A850-959E06836C3E}" type="presParOf" srcId="{BFD556E7-26AB-42E4-A6F2-B8945F6C14EF}" destId="{AC6CF747-D686-4B2C-8E23-821CD18A127C}" srcOrd="8" destOrd="0" presId="urn:microsoft.com/office/officeart/2005/8/layout/hChevron3"/>
    <dgm:cxn modelId="{C98E977A-B58E-4D2D-AA80-86FA82887DC8}" type="presParOf" srcId="{BFD556E7-26AB-42E4-A6F2-B8945F6C14EF}" destId="{96A1DCAC-8DF2-4026-8511-2A131AF31DBA}" srcOrd="9" destOrd="0" presId="urn:microsoft.com/office/officeart/2005/8/layout/hChevron3"/>
    <dgm:cxn modelId="{8B738CAF-B839-46F5-9036-F54EE2D73A2E}" type="presParOf" srcId="{BFD556E7-26AB-42E4-A6F2-B8945F6C14EF}" destId="{99677A3E-5954-4823-B12E-7B7AE0152281}" srcOrd="10" destOrd="0" presId="urn:microsoft.com/office/officeart/2005/8/layout/hChevron3"/>
    <dgm:cxn modelId="{428A898B-114F-4594-B6F5-6EA2BB2E59F3}" type="presParOf" srcId="{BFD556E7-26AB-42E4-A6F2-B8945F6C14EF}" destId="{118E6F4B-ED77-4DA9-AD35-2D3A5D83C1BD}" srcOrd="11" destOrd="0" presId="urn:microsoft.com/office/officeart/2005/8/layout/hChevron3"/>
    <dgm:cxn modelId="{CEDD3C5B-C2E9-4162-AFEF-792320781155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D54547-9976-4526-89BC-0AD1848099E9}" type="presOf" srcId="{3C0DF76E-46F7-4DDA-B35B-B561CEC616E4}" destId="{2AFF3573-86EA-41D4-99CB-FAC098739E79}" srcOrd="0" destOrd="0" presId="urn:microsoft.com/office/officeart/2005/8/layout/hChevron3"/>
    <dgm:cxn modelId="{995019E5-9F25-4B8B-8292-6F8A7D5AC8C1}" type="presOf" srcId="{FF44A3F4-5DFD-493F-8093-5416DE2E3200}" destId="{BFD556E7-26AB-42E4-A6F2-B8945F6C14EF}" srcOrd="0" destOrd="0" presId="urn:microsoft.com/office/officeart/2005/8/layout/hChevron3"/>
    <dgm:cxn modelId="{85F7F896-D4CE-472C-99F6-F9A5210E29AD}" type="presOf" srcId="{C6BAA84A-1D00-4CB9-8720-7AE85C4A5E2D}" destId="{0F309596-F233-4EF0-92EC-93C19D7ED907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B6B55993-B874-4919-B1EA-547F8FF51543}" type="presOf" srcId="{5122E12B-D815-4539-9D37-C921D35DF678}" destId="{B9FAB784-B408-4EA4-BB0E-E3B878483C94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094A4438-B235-4100-9573-005121507D68}" type="presOf" srcId="{DBFBE852-4333-410B-ABAF-00064CDEF006}" destId="{99677A3E-5954-4823-B12E-7B7AE0152281}" srcOrd="0" destOrd="0" presId="urn:microsoft.com/office/officeart/2005/8/layout/hChevron3"/>
    <dgm:cxn modelId="{8AE949CE-A909-4467-834E-70670E9DC6CA}" type="presOf" srcId="{070F319B-FCFA-4FB9-91E0-381CA23DC156}" destId="{B46B7C0A-C51F-4F30-BFC2-C05F924764FA}" srcOrd="0" destOrd="0" presId="urn:microsoft.com/office/officeart/2005/8/layout/hChevron3"/>
    <dgm:cxn modelId="{E35E8963-38C2-4894-9D0A-0CB310D62843}" type="presOf" srcId="{A00866A9-DB43-4F21-81A8-5B8F0A055D03}" destId="{58050EF9-6354-40FF-8C1F-FCFD61E84740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38ADC4BA-4B47-4926-8182-1F378588A061}" type="presOf" srcId="{1F5948C9-F136-40FD-9B10-634401B6259D}" destId="{AC6CF747-D686-4B2C-8E23-821CD18A127C}" srcOrd="0" destOrd="0" presId="urn:microsoft.com/office/officeart/2005/8/layout/hChevron3"/>
    <dgm:cxn modelId="{A8383C45-059B-4484-BE02-62B679DB0E95}" type="presParOf" srcId="{BFD556E7-26AB-42E4-A6F2-B8945F6C14EF}" destId="{B46B7C0A-C51F-4F30-BFC2-C05F924764FA}" srcOrd="0" destOrd="0" presId="urn:microsoft.com/office/officeart/2005/8/layout/hChevron3"/>
    <dgm:cxn modelId="{AFAB7DCD-1B71-43D5-B184-ECF0525E978A}" type="presParOf" srcId="{BFD556E7-26AB-42E4-A6F2-B8945F6C14EF}" destId="{5BB0D00C-C001-490D-8F24-BA1487F6A2E3}" srcOrd="1" destOrd="0" presId="urn:microsoft.com/office/officeart/2005/8/layout/hChevron3"/>
    <dgm:cxn modelId="{4C3E2A3C-7E77-4B70-99CF-296D2BAF612B}" type="presParOf" srcId="{BFD556E7-26AB-42E4-A6F2-B8945F6C14EF}" destId="{58050EF9-6354-40FF-8C1F-FCFD61E84740}" srcOrd="2" destOrd="0" presId="urn:microsoft.com/office/officeart/2005/8/layout/hChevron3"/>
    <dgm:cxn modelId="{65F19252-0EA0-4DD9-AB2E-7A50F553E30F}" type="presParOf" srcId="{BFD556E7-26AB-42E4-A6F2-B8945F6C14EF}" destId="{28E72AB6-01F3-4CC9-9812-64D1D932E642}" srcOrd="3" destOrd="0" presId="urn:microsoft.com/office/officeart/2005/8/layout/hChevron3"/>
    <dgm:cxn modelId="{64FD7451-BECB-4DDC-A67D-091356D363A1}" type="presParOf" srcId="{BFD556E7-26AB-42E4-A6F2-B8945F6C14EF}" destId="{2AFF3573-86EA-41D4-99CB-FAC098739E79}" srcOrd="4" destOrd="0" presId="urn:microsoft.com/office/officeart/2005/8/layout/hChevron3"/>
    <dgm:cxn modelId="{49C8F88D-DAEE-4214-B679-ADE542449C82}" type="presParOf" srcId="{BFD556E7-26AB-42E4-A6F2-B8945F6C14EF}" destId="{08E8A29E-E983-4522-A962-215FDEFFF8CD}" srcOrd="5" destOrd="0" presId="urn:microsoft.com/office/officeart/2005/8/layout/hChevron3"/>
    <dgm:cxn modelId="{45FA959A-5D2C-4959-A63B-08261D3DAD0A}" type="presParOf" srcId="{BFD556E7-26AB-42E4-A6F2-B8945F6C14EF}" destId="{0F309596-F233-4EF0-92EC-93C19D7ED907}" srcOrd="6" destOrd="0" presId="urn:microsoft.com/office/officeart/2005/8/layout/hChevron3"/>
    <dgm:cxn modelId="{58A27E0B-A820-48A0-A392-0AFD5F1E6BDF}" type="presParOf" srcId="{BFD556E7-26AB-42E4-A6F2-B8945F6C14EF}" destId="{2A15E8B4-AEF7-4BBF-A420-BD13E42B1E4A}" srcOrd="7" destOrd="0" presId="urn:microsoft.com/office/officeart/2005/8/layout/hChevron3"/>
    <dgm:cxn modelId="{E29841B4-AD03-462F-8B8C-E8FE9709423B}" type="presParOf" srcId="{BFD556E7-26AB-42E4-A6F2-B8945F6C14EF}" destId="{AC6CF747-D686-4B2C-8E23-821CD18A127C}" srcOrd="8" destOrd="0" presId="urn:microsoft.com/office/officeart/2005/8/layout/hChevron3"/>
    <dgm:cxn modelId="{BF1FFEA7-0C35-437D-861F-4340A6E85C67}" type="presParOf" srcId="{BFD556E7-26AB-42E4-A6F2-B8945F6C14EF}" destId="{96A1DCAC-8DF2-4026-8511-2A131AF31DBA}" srcOrd="9" destOrd="0" presId="urn:microsoft.com/office/officeart/2005/8/layout/hChevron3"/>
    <dgm:cxn modelId="{E7C0F004-DEC8-47DB-9C99-F170936FB2D2}" type="presParOf" srcId="{BFD556E7-26AB-42E4-A6F2-B8945F6C14EF}" destId="{99677A3E-5954-4823-B12E-7B7AE0152281}" srcOrd="10" destOrd="0" presId="urn:microsoft.com/office/officeart/2005/8/layout/hChevron3"/>
    <dgm:cxn modelId="{DFE0C108-D456-4EFB-965A-BA118BF0EF74}" type="presParOf" srcId="{BFD556E7-26AB-42E4-A6F2-B8945F6C14EF}" destId="{118E6F4B-ED77-4DA9-AD35-2D3A5D83C1BD}" srcOrd="11" destOrd="0" presId="urn:microsoft.com/office/officeart/2005/8/layout/hChevron3"/>
    <dgm:cxn modelId="{7B7C745D-0AEF-4CA4-BEEE-16BDCE63D9BE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9E60DE-95B0-4624-B956-58BBA001C3EC}" type="presOf" srcId="{A00866A9-DB43-4F21-81A8-5B8F0A055D03}" destId="{58050EF9-6354-40FF-8C1F-FCFD61E84740}" srcOrd="0" destOrd="0" presId="urn:microsoft.com/office/officeart/2005/8/layout/hChevron3"/>
    <dgm:cxn modelId="{A4E66D36-739C-45E1-9401-E7F3F42632A0}" type="presOf" srcId="{FF44A3F4-5DFD-493F-8093-5416DE2E3200}" destId="{BFD556E7-26AB-42E4-A6F2-B8945F6C14EF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3B2E53F4-4B36-48D4-88EB-976A1EA21479}" type="presOf" srcId="{5122E12B-D815-4539-9D37-C921D35DF678}" destId="{B9FAB784-B408-4EA4-BB0E-E3B878483C94}" srcOrd="0" destOrd="0" presId="urn:microsoft.com/office/officeart/2005/8/layout/hChevron3"/>
    <dgm:cxn modelId="{FC2BE3B0-D9E8-4BFA-8B13-02F0ACF5E123}" type="presOf" srcId="{C6BAA84A-1D00-4CB9-8720-7AE85C4A5E2D}" destId="{0F309596-F233-4EF0-92EC-93C19D7ED907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A2D07881-D978-42A5-A70F-5F775D125155}" type="presOf" srcId="{3C0DF76E-46F7-4DDA-B35B-B561CEC616E4}" destId="{2AFF3573-86EA-41D4-99CB-FAC098739E79}" srcOrd="0" destOrd="0" presId="urn:microsoft.com/office/officeart/2005/8/layout/hChevron3"/>
    <dgm:cxn modelId="{295D2CA3-64CE-4A09-AF83-E1BA369056A3}" type="presOf" srcId="{070F319B-FCFA-4FB9-91E0-381CA23DC156}" destId="{B46B7C0A-C51F-4F30-BFC2-C05F924764FA}" srcOrd="0" destOrd="0" presId="urn:microsoft.com/office/officeart/2005/8/layout/hChevron3"/>
    <dgm:cxn modelId="{A8C9C954-6478-411F-A431-1FAE8E3D6177}" type="presOf" srcId="{1F5948C9-F136-40FD-9B10-634401B6259D}" destId="{AC6CF747-D686-4B2C-8E23-821CD18A127C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0DEF8782-AE5F-4A88-9801-8BE1423B36DB}" type="presOf" srcId="{DBFBE852-4333-410B-ABAF-00064CDEF006}" destId="{99677A3E-5954-4823-B12E-7B7AE0152281}" srcOrd="0" destOrd="0" presId="urn:microsoft.com/office/officeart/2005/8/layout/hChevron3"/>
    <dgm:cxn modelId="{7A940CBE-C7FA-40B1-B6BD-AA1D1FFF964D}" type="presParOf" srcId="{BFD556E7-26AB-42E4-A6F2-B8945F6C14EF}" destId="{B46B7C0A-C51F-4F30-BFC2-C05F924764FA}" srcOrd="0" destOrd="0" presId="urn:microsoft.com/office/officeart/2005/8/layout/hChevron3"/>
    <dgm:cxn modelId="{0C4EBB1A-D0D2-4780-B58D-D5985F59BC6A}" type="presParOf" srcId="{BFD556E7-26AB-42E4-A6F2-B8945F6C14EF}" destId="{5BB0D00C-C001-490D-8F24-BA1487F6A2E3}" srcOrd="1" destOrd="0" presId="urn:microsoft.com/office/officeart/2005/8/layout/hChevron3"/>
    <dgm:cxn modelId="{257D0B93-4FC2-420B-B0C4-1313488BEF5E}" type="presParOf" srcId="{BFD556E7-26AB-42E4-A6F2-B8945F6C14EF}" destId="{58050EF9-6354-40FF-8C1F-FCFD61E84740}" srcOrd="2" destOrd="0" presId="urn:microsoft.com/office/officeart/2005/8/layout/hChevron3"/>
    <dgm:cxn modelId="{1CBBCBBA-523F-41A0-9D61-AEA497FDD665}" type="presParOf" srcId="{BFD556E7-26AB-42E4-A6F2-B8945F6C14EF}" destId="{28E72AB6-01F3-4CC9-9812-64D1D932E642}" srcOrd="3" destOrd="0" presId="urn:microsoft.com/office/officeart/2005/8/layout/hChevron3"/>
    <dgm:cxn modelId="{9E8EED9E-FB46-4B8D-BEB1-3EFF8B1C294A}" type="presParOf" srcId="{BFD556E7-26AB-42E4-A6F2-B8945F6C14EF}" destId="{2AFF3573-86EA-41D4-99CB-FAC098739E79}" srcOrd="4" destOrd="0" presId="urn:microsoft.com/office/officeart/2005/8/layout/hChevron3"/>
    <dgm:cxn modelId="{2402688B-5B19-4FB8-9209-07813AA22AB1}" type="presParOf" srcId="{BFD556E7-26AB-42E4-A6F2-B8945F6C14EF}" destId="{08E8A29E-E983-4522-A962-215FDEFFF8CD}" srcOrd="5" destOrd="0" presId="urn:microsoft.com/office/officeart/2005/8/layout/hChevron3"/>
    <dgm:cxn modelId="{1AB3B4E7-CFF4-4134-99CB-89AC5648E137}" type="presParOf" srcId="{BFD556E7-26AB-42E4-A6F2-B8945F6C14EF}" destId="{0F309596-F233-4EF0-92EC-93C19D7ED907}" srcOrd="6" destOrd="0" presId="urn:microsoft.com/office/officeart/2005/8/layout/hChevron3"/>
    <dgm:cxn modelId="{73BD7BFD-0F69-46A8-B7BB-95C2DE343C50}" type="presParOf" srcId="{BFD556E7-26AB-42E4-A6F2-B8945F6C14EF}" destId="{2A15E8B4-AEF7-4BBF-A420-BD13E42B1E4A}" srcOrd="7" destOrd="0" presId="urn:microsoft.com/office/officeart/2005/8/layout/hChevron3"/>
    <dgm:cxn modelId="{33DA5FE0-AB79-427B-B516-3B1FC2525EE8}" type="presParOf" srcId="{BFD556E7-26AB-42E4-A6F2-B8945F6C14EF}" destId="{AC6CF747-D686-4B2C-8E23-821CD18A127C}" srcOrd="8" destOrd="0" presId="urn:microsoft.com/office/officeart/2005/8/layout/hChevron3"/>
    <dgm:cxn modelId="{B11B07EB-466F-40EC-9E66-CA35C6777289}" type="presParOf" srcId="{BFD556E7-26AB-42E4-A6F2-B8945F6C14EF}" destId="{96A1DCAC-8DF2-4026-8511-2A131AF31DBA}" srcOrd="9" destOrd="0" presId="urn:microsoft.com/office/officeart/2005/8/layout/hChevron3"/>
    <dgm:cxn modelId="{384FEA95-60D2-46A1-879F-CD72846F8937}" type="presParOf" srcId="{BFD556E7-26AB-42E4-A6F2-B8945F6C14EF}" destId="{99677A3E-5954-4823-B12E-7B7AE0152281}" srcOrd="10" destOrd="0" presId="urn:microsoft.com/office/officeart/2005/8/layout/hChevron3"/>
    <dgm:cxn modelId="{9D60DCCB-7D4F-49EF-B19D-C3D16A81EA06}" type="presParOf" srcId="{BFD556E7-26AB-42E4-A6F2-B8945F6C14EF}" destId="{118E6F4B-ED77-4DA9-AD35-2D3A5D83C1BD}" srcOrd="11" destOrd="0" presId="urn:microsoft.com/office/officeart/2005/8/layout/hChevron3"/>
    <dgm:cxn modelId="{326A26E3-D336-407D-8776-CD148986DDCD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FFB3CD49-7273-4D6D-8BEF-8296A1180384}" type="presOf" srcId="{5122E12B-D815-4539-9D37-C921D35DF678}" destId="{B9FAB784-B408-4EA4-BB0E-E3B878483C94}" srcOrd="0" destOrd="0" presId="urn:microsoft.com/office/officeart/2005/8/layout/hChevron3"/>
    <dgm:cxn modelId="{EDC5805C-E3B4-4A5B-B5AD-B3C1995E0709}" type="presOf" srcId="{1F5948C9-F136-40FD-9B10-634401B6259D}" destId="{AC6CF747-D686-4B2C-8E23-821CD18A127C}" srcOrd="0" destOrd="0" presId="urn:microsoft.com/office/officeart/2005/8/layout/hChevron3"/>
    <dgm:cxn modelId="{979C7263-2DF0-4E8D-8BFA-4FFD4C984C66}" type="presOf" srcId="{FF44A3F4-5DFD-493F-8093-5416DE2E3200}" destId="{BFD556E7-26AB-42E4-A6F2-B8945F6C14EF}" srcOrd="0" destOrd="0" presId="urn:microsoft.com/office/officeart/2005/8/layout/hChevron3"/>
    <dgm:cxn modelId="{BA3E1A96-7F85-4C72-A5D0-61B303F2A212}" type="presOf" srcId="{A00866A9-DB43-4F21-81A8-5B8F0A055D03}" destId="{58050EF9-6354-40FF-8C1F-FCFD61E84740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7CE846B-A8C5-4BB7-A71A-AC03BD6613B9}" type="presOf" srcId="{3C0DF76E-46F7-4DDA-B35B-B561CEC616E4}" destId="{2AFF3573-86EA-41D4-99CB-FAC098739E79}" srcOrd="0" destOrd="0" presId="urn:microsoft.com/office/officeart/2005/8/layout/hChevron3"/>
    <dgm:cxn modelId="{E950FE38-6BEF-42F8-A576-DD1C9C02861A}" type="presOf" srcId="{070F319B-FCFA-4FB9-91E0-381CA23DC156}" destId="{B46B7C0A-C51F-4F30-BFC2-C05F924764FA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12BEB6DA-7BBD-42D9-B8E1-4ED8D3F66A54}" type="presOf" srcId="{C6BAA84A-1D00-4CB9-8720-7AE85C4A5E2D}" destId="{0F309596-F233-4EF0-92EC-93C19D7ED907}" srcOrd="0" destOrd="0" presId="urn:microsoft.com/office/officeart/2005/8/layout/hChevron3"/>
    <dgm:cxn modelId="{56A833F6-23C7-4A87-97CF-618512B38521}" type="presOf" srcId="{DBFBE852-4333-410B-ABAF-00064CDEF006}" destId="{99677A3E-5954-4823-B12E-7B7AE0152281}" srcOrd="0" destOrd="0" presId="urn:microsoft.com/office/officeart/2005/8/layout/hChevron3"/>
    <dgm:cxn modelId="{0257AC7B-3CD0-4CB8-A6A3-F55BE393000D}" type="presParOf" srcId="{BFD556E7-26AB-42E4-A6F2-B8945F6C14EF}" destId="{B46B7C0A-C51F-4F30-BFC2-C05F924764FA}" srcOrd="0" destOrd="0" presId="urn:microsoft.com/office/officeart/2005/8/layout/hChevron3"/>
    <dgm:cxn modelId="{EFE51E07-74E0-4B01-B341-102D9ADE404F}" type="presParOf" srcId="{BFD556E7-26AB-42E4-A6F2-B8945F6C14EF}" destId="{5BB0D00C-C001-490D-8F24-BA1487F6A2E3}" srcOrd="1" destOrd="0" presId="urn:microsoft.com/office/officeart/2005/8/layout/hChevron3"/>
    <dgm:cxn modelId="{0945D924-7787-417D-A363-37491CB571DB}" type="presParOf" srcId="{BFD556E7-26AB-42E4-A6F2-B8945F6C14EF}" destId="{58050EF9-6354-40FF-8C1F-FCFD61E84740}" srcOrd="2" destOrd="0" presId="urn:microsoft.com/office/officeart/2005/8/layout/hChevron3"/>
    <dgm:cxn modelId="{AC073226-03E1-46AA-87BA-1BE4A8494917}" type="presParOf" srcId="{BFD556E7-26AB-42E4-A6F2-B8945F6C14EF}" destId="{28E72AB6-01F3-4CC9-9812-64D1D932E642}" srcOrd="3" destOrd="0" presId="urn:microsoft.com/office/officeart/2005/8/layout/hChevron3"/>
    <dgm:cxn modelId="{0C37D94C-3539-4B31-A0E0-E3D0FE7B5AD9}" type="presParOf" srcId="{BFD556E7-26AB-42E4-A6F2-B8945F6C14EF}" destId="{2AFF3573-86EA-41D4-99CB-FAC098739E79}" srcOrd="4" destOrd="0" presId="urn:microsoft.com/office/officeart/2005/8/layout/hChevron3"/>
    <dgm:cxn modelId="{AAE8B241-D68F-4CD2-A321-68C527E7C6E7}" type="presParOf" srcId="{BFD556E7-26AB-42E4-A6F2-B8945F6C14EF}" destId="{08E8A29E-E983-4522-A962-215FDEFFF8CD}" srcOrd="5" destOrd="0" presId="urn:microsoft.com/office/officeart/2005/8/layout/hChevron3"/>
    <dgm:cxn modelId="{78ADC739-80F1-4FA1-826E-F9CA05EE93FF}" type="presParOf" srcId="{BFD556E7-26AB-42E4-A6F2-B8945F6C14EF}" destId="{0F309596-F233-4EF0-92EC-93C19D7ED907}" srcOrd="6" destOrd="0" presId="urn:microsoft.com/office/officeart/2005/8/layout/hChevron3"/>
    <dgm:cxn modelId="{2057614F-6B99-4E4F-A7C0-BD65A8322A81}" type="presParOf" srcId="{BFD556E7-26AB-42E4-A6F2-B8945F6C14EF}" destId="{2A15E8B4-AEF7-4BBF-A420-BD13E42B1E4A}" srcOrd="7" destOrd="0" presId="urn:microsoft.com/office/officeart/2005/8/layout/hChevron3"/>
    <dgm:cxn modelId="{65A29D06-0954-430A-A4D7-98439E1BE07D}" type="presParOf" srcId="{BFD556E7-26AB-42E4-A6F2-B8945F6C14EF}" destId="{AC6CF747-D686-4B2C-8E23-821CD18A127C}" srcOrd="8" destOrd="0" presId="urn:microsoft.com/office/officeart/2005/8/layout/hChevron3"/>
    <dgm:cxn modelId="{6B421796-59B1-4C9E-82B4-A7FDE85045E5}" type="presParOf" srcId="{BFD556E7-26AB-42E4-A6F2-B8945F6C14EF}" destId="{96A1DCAC-8DF2-4026-8511-2A131AF31DBA}" srcOrd="9" destOrd="0" presId="urn:microsoft.com/office/officeart/2005/8/layout/hChevron3"/>
    <dgm:cxn modelId="{7AE3CA2B-4D02-4B4B-8DEB-8DBF5A566270}" type="presParOf" srcId="{BFD556E7-26AB-42E4-A6F2-B8945F6C14EF}" destId="{99677A3E-5954-4823-B12E-7B7AE0152281}" srcOrd="10" destOrd="0" presId="urn:microsoft.com/office/officeart/2005/8/layout/hChevron3"/>
    <dgm:cxn modelId="{4EF18E36-C279-4225-B903-905FA76997FC}" type="presParOf" srcId="{BFD556E7-26AB-42E4-A6F2-B8945F6C14EF}" destId="{118E6F4B-ED77-4DA9-AD35-2D3A5D83C1BD}" srcOrd="11" destOrd="0" presId="urn:microsoft.com/office/officeart/2005/8/layout/hChevron3"/>
    <dgm:cxn modelId="{789EDF39-E76F-4229-A258-D6467910975A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305FD3-779B-4024-832B-D0FAF49413E4}" type="presOf" srcId="{C6BAA84A-1D00-4CB9-8720-7AE85C4A5E2D}" destId="{0F309596-F233-4EF0-92EC-93C19D7ED907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D65848BD-13DD-493A-90B2-996C84C6A2DB}" type="presOf" srcId="{5122E12B-D815-4539-9D37-C921D35DF678}" destId="{B9FAB784-B408-4EA4-BB0E-E3B878483C94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5A30C120-A66D-4633-BB5D-6C3974592BF4}" type="presOf" srcId="{A00866A9-DB43-4F21-81A8-5B8F0A055D03}" destId="{58050EF9-6354-40FF-8C1F-FCFD61E84740}" srcOrd="0" destOrd="0" presId="urn:microsoft.com/office/officeart/2005/8/layout/hChevron3"/>
    <dgm:cxn modelId="{60FEDF30-7B4C-41CD-8B80-ADD6C22F79AF}" type="presOf" srcId="{1F5948C9-F136-40FD-9B10-634401B6259D}" destId="{AC6CF747-D686-4B2C-8E23-821CD18A127C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A75DFDD0-9269-4908-9CDD-2844AF74D2FE}" type="presOf" srcId="{DBFBE852-4333-410B-ABAF-00064CDEF006}" destId="{99677A3E-5954-4823-B12E-7B7AE0152281}" srcOrd="0" destOrd="0" presId="urn:microsoft.com/office/officeart/2005/8/layout/hChevron3"/>
    <dgm:cxn modelId="{72AF307B-824B-413E-8489-61A115CE5AD7}" type="presOf" srcId="{070F319B-FCFA-4FB9-91E0-381CA23DC156}" destId="{B46B7C0A-C51F-4F30-BFC2-C05F924764FA}" srcOrd="0" destOrd="0" presId="urn:microsoft.com/office/officeart/2005/8/layout/hChevron3"/>
    <dgm:cxn modelId="{FEE2E46D-86FB-41D8-A971-8D7E205CC1D6}" type="presOf" srcId="{3C0DF76E-46F7-4DDA-B35B-B561CEC616E4}" destId="{2AFF3573-86EA-41D4-99CB-FAC098739E79}" srcOrd="0" destOrd="0" presId="urn:microsoft.com/office/officeart/2005/8/layout/hChevron3"/>
    <dgm:cxn modelId="{23122365-6DFA-4D20-8682-A986B2FFC22C}" type="presOf" srcId="{FF44A3F4-5DFD-493F-8093-5416DE2E3200}" destId="{BFD556E7-26AB-42E4-A6F2-B8945F6C14EF}" srcOrd="0" destOrd="0" presId="urn:microsoft.com/office/officeart/2005/8/layout/hChevron3"/>
    <dgm:cxn modelId="{7FF7D900-6298-4480-9487-3986520869EA}" type="presParOf" srcId="{BFD556E7-26AB-42E4-A6F2-B8945F6C14EF}" destId="{B46B7C0A-C51F-4F30-BFC2-C05F924764FA}" srcOrd="0" destOrd="0" presId="urn:microsoft.com/office/officeart/2005/8/layout/hChevron3"/>
    <dgm:cxn modelId="{AE3CF019-D1FF-481F-92F0-61E53E744B0F}" type="presParOf" srcId="{BFD556E7-26AB-42E4-A6F2-B8945F6C14EF}" destId="{5BB0D00C-C001-490D-8F24-BA1487F6A2E3}" srcOrd="1" destOrd="0" presId="urn:microsoft.com/office/officeart/2005/8/layout/hChevron3"/>
    <dgm:cxn modelId="{12A59123-640E-459B-A217-501EC101D063}" type="presParOf" srcId="{BFD556E7-26AB-42E4-A6F2-B8945F6C14EF}" destId="{58050EF9-6354-40FF-8C1F-FCFD61E84740}" srcOrd="2" destOrd="0" presId="urn:microsoft.com/office/officeart/2005/8/layout/hChevron3"/>
    <dgm:cxn modelId="{4172ABFC-4441-46FC-96FF-54601FEC578C}" type="presParOf" srcId="{BFD556E7-26AB-42E4-A6F2-B8945F6C14EF}" destId="{28E72AB6-01F3-4CC9-9812-64D1D932E642}" srcOrd="3" destOrd="0" presId="urn:microsoft.com/office/officeart/2005/8/layout/hChevron3"/>
    <dgm:cxn modelId="{2D7F17F7-439E-4134-A37E-6A64F1F6F548}" type="presParOf" srcId="{BFD556E7-26AB-42E4-A6F2-B8945F6C14EF}" destId="{2AFF3573-86EA-41D4-99CB-FAC098739E79}" srcOrd="4" destOrd="0" presId="urn:microsoft.com/office/officeart/2005/8/layout/hChevron3"/>
    <dgm:cxn modelId="{AD602DAB-5634-49CF-8839-E5F71E8009DF}" type="presParOf" srcId="{BFD556E7-26AB-42E4-A6F2-B8945F6C14EF}" destId="{08E8A29E-E983-4522-A962-215FDEFFF8CD}" srcOrd="5" destOrd="0" presId="urn:microsoft.com/office/officeart/2005/8/layout/hChevron3"/>
    <dgm:cxn modelId="{C8336B96-4ED5-4C74-9D3E-B1CDB3054BC3}" type="presParOf" srcId="{BFD556E7-26AB-42E4-A6F2-B8945F6C14EF}" destId="{0F309596-F233-4EF0-92EC-93C19D7ED907}" srcOrd="6" destOrd="0" presId="urn:microsoft.com/office/officeart/2005/8/layout/hChevron3"/>
    <dgm:cxn modelId="{66C8FBDB-E316-4560-AE48-E8FB282E98F1}" type="presParOf" srcId="{BFD556E7-26AB-42E4-A6F2-B8945F6C14EF}" destId="{2A15E8B4-AEF7-4BBF-A420-BD13E42B1E4A}" srcOrd="7" destOrd="0" presId="urn:microsoft.com/office/officeart/2005/8/layout/hChevron3"/>
    <dgm:cxn modelId="{634AF494-61E0-4F64-874B-84522AD5A1B8}" type="presParOf" srcId="{BFD556E7-26AB-42E4-A6F2-B8945F6C14EF}" destId="{AC6CF747-D686-4B2C-8E23-821CD18A127C}" srcOrd="8" destOrd="0" presId="urn:microsoft.com/office/officeart/2005/8/layout/hChevron3"/>
    <dgm:cxn modelId="{CB29D79D-FC1F-442D-9B3F-4415B8C42E00}" type="presParOf" srcId="{BFD556E7-26AB-42E4-A6F2-B8945F6C14EF}" destId="{96A1DCAC-8DF2-4026-8511-2A131AF31DBA}" srcOrd="9" destOrd="0" presId="urn:microsoft.com/office/officeart/2005/8/layout/hChevron3"/>
    <dgm:cxn modelId="{8B9F607C-E417-47B9-B68F-041F7F216B56}" type="presParOf" srcId="{BFD556E7-26AB-42E4-A6F2-B8945F6C14EF}" destId="{99677A3E-5954-4823-B12E-7B7AE0152281}" srcOrd="10" destOrd="0" presId="urn:microsoft.com/office/officeart/2005/8/layout/hChevron3"/>
    <dgm:cxn modelId="{14E80E74-9657-4ECF-B9FB-0F14B90351A1}" type="presParOf" srcId="{BFD556E7-26AB-42E4-A6F2-B8945F6C14EF}" destId="{118E6F4B-ED77-4DA9-AD35-2D3A5D83C1BD}" srcOrd="11" destOrd="0" presId="urn:microsoft.com/office/officeart/2005/8/layout/hChevron3"/>
    <dgm:cxn modelId="{DACECC6B-3B98-44FA-BB9A-B03CD73608F9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59FB2C-F219-446F-AF89-6AB53B1EE687}" type="presOf" srcId="{070F319B-FCFA-4FB9-91E0-381CA23DC156}" destId="{B46B7C0A-C51F-4F30-BFC2-C05F924764FA}" srcOrd="0" destOrd="0" presId="urn:microsoft.com/office/officeart/2005/8/layout/hChevron3"/>
    <dgm:cxn modelId="{94D11158-EA6B-401D-9FA7-F1EEEE55F6B8}" type="presOf" srcId="{C6BAA84A-1D00-4CB9-8720-7AE85C4A5E2D}" destId="{0F309596-F233-4EF0-92EC-93C19D7ED907}" srcOrd="0" destOrd="0" presId="urn:microsoft.com/office/officeart/2005/8/layout/hChevron3"/>
    <dgm:cxn modelId="{84EFEA91-1E55-4654-8ADF-F1248BAE532D}" type="presOf" srcId="{FF44A3F4-5DFD-493F-8093-5416DE2E3200}" destId="{BFD556E7-26AB-42E4-A6F2-B8945F6C14EF}" srcOrd="0" destOrd="0" presId="urn:microsoft.com/office/officeart/2005/8/layout/hChevron3"/>
    <dgm:cxn modelId="{DFC34C59-C11F-406B-A66C-C98036DEE63D}" type="presOf" srcId="{A00866A9-DB43-4F21-81A8-5B8F0A055D03}" destId="{58050EF9-6354-40FF-8C1F-FCFD61E84740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F3497A95-7492-44CF-BBD9-152FCF6D4D1D}" type="presOf" srcId="{3C0DF76E-46F7-4DDA-B35B-B561CEC616E4}" destId="{2AFF3573-86EA-41D4-99CB-FAC098739E79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B42B1285-04B6-407C-AB55-D3DDBB27013F}" type="presOf" srcId="{5122E12B-D815-4539-9D37-C921D35DF678}" destId="{B9FAB784-B408-4EA4-BB0E-E3B878483C94}" srcOrd="0" destOrd="0" presId="urn:microsoft.com/office/officeart/2005/8/layout/hChevron3"/>
    <dgm:cxn modelId="{BFE62F33-EF9C-47F0-BE74-587BCD4D485C}" type="presOf" srcId="{DBFBE852-4333-410B-ABAF-00064CDEF006}" destId="{99677A3E-5954-4823-B12E-7B7AE0152281}" srcOrd="0" destOrd="0" presId="urn:microsoft.com/office/officeart/2005/8/layout/hChevron3"/>
    <dgm:cxn modelId="{4127F8D2-A9C7-42EC-A184-8E1791D493FD}" type="presOf" srcId="{1F5948C9-F136-40FD-9B10-634401B6259D}" destId="{AC6CF747-D686-4B2C-8E23-821CD18A127C}" srcOrd="0" destOrd="0" presId="urn:microsoft.com/office/officeart/2005/8/layout/hChevron3"/>
    <dgm:cxn modelId="{7204DDC0-AA4C-45E4-B200-C1637A04ECBD}" type="presParOf" srcId="{BFD556E7-26AB-42E4-A6F2-B8945F6C14EF}" destId="{B46B7C0A-C51F-4F30-BFC2-C05F924764FA}" srcOrd="0" destOrd="0" presId="urn:microsoft.com/office/officeart/2005/8/layout/hChevron3"/>
    <dgm:cxn modelId="{8A77E256-F5DF-442E-8C68-4E65475833CF}" type="presParOf" srcId="{BFD556E7-26AB-42E4-A6F2-B8945F6C14EF}" destId="{5BB0D00C-C001-490D-8F24-BA1487F6A2E3}" srcOrd="1" destOrd="0" presId="urn:microsoft.com/office/officeart/2005/8/layout/hChevron3"/>
    <dgm:cxn modelId="{9C6A9221-B7CF-447C-9DDF-BD60A966FF82}" type="presParOf" srcId="{BFD556E7-26AB-42E4-A6F2-B8945F6C14EF}" destId="{58050EF9-6354-40FF-8C1F-FCFD61E84740}" srcOrd="2" destOrd="0" presId="urn:microsoft.com/office/officeart/2005/8/layout/hChevron3"/>
    <dgm:cxn modelId="{94E4BA1A-092D-4876-B3CC-01151826049A}" type="presParOf" srcId="{BFD556E7-26AB-42E4-A6F2-B8945F6C14EF}" destId="{28E72AB6-01F3-4CC9-9812-64D1D932E642}" srcOrd="3" destOrd="0" presId="urn:microsoft.com/office/officeart/2005/8/layout/hChevron3"/>
    <dgm:cxn modelId="{DD5CA34E-EC00-466F-9194-FF680BF0ABDE}" type="presParOf" srcId="{BFD556E7-26AB-42E4-A6F2-B8945F6C14EF}" destId="{2AFF3573-86EA-41D4-99CB-FAC098739E79}" srcOrd="4" destOrd="0" presId="urn:microsoft.com/office/officeart/2005/8/layout/hChevron3"/>
    <dgm:cxn modelId="{4D105C17-60E4-4A9E-8DA0-95D62B0FD328}" type="presParOf" srcId="{BFD556E7-26AB-42E4-A6F2-B8945F6C14EF}" destId="{08E8A29E-E983-4522-A962-215FDEFFF8CD}" srcOrd="5" destOrd="0" presId="urn:microsoft.com/office/officeart/2005/8/layout/hChevron3"/>
    <dgm:cxn modelId="{955C33EE-E4C2-4920-B7FA-1963106BF9A2}" type="presParOf" srcId="{BFD556E7-26AB-42E4-A6F2-B8945F6C14EF}" destId="{0F309596-F233-4EF0-92EC-93C19D7ED907}" srcOrd="6" destOrd="0" presId="urn:microsoft.com/office/officeart/2005/8/layout/hChevron3"/>
    <dgm:cxn modelId="{12DE71C1-DAD9-49C8-AEEE-CE2B17FE7E91}" type="presParOf" srcId="{BFD556E7-26AB-42E4-A6F2-B8945F6C14EF}" destId="{2A15E8B4-AEF7-4BBF-A420-BD13E42B1E4A}" srcOrd="7" destOrd="0" presId="urn:microsoft.com/office/officeart/2005/8/layout/hChevron3"/>
    <dgm:cxn modelId="{7C4968EB-B2E3-4FC1-9530-F30AEECE48BC}" type="presParOf" srcId="{BFD556E7-26AB-42E4-A6F2-B8945F6C14EF}" destId="{AC6CF747-D686-4B2C-8E23-821CD18A127C}" srcOrd="8" destOrd="0" presId="urn:microsoft.com/office/officeart/2005/8/layout/hChevron3"/>
    <dgm:cxn modelId="{66AA55CD-DE5F-49DB-B2A3-B7E27DE5E5EA}" type="presParOf" srcId="{BFD556E7-26AB-42E4-A6F2-B8945F6C14EF}" destId="{96A1DCAC-8DF2-4026-8511-2A131AF31DBA}" srcOrd="9" destOrd="0" presId="urn:microsoft.com/office/officeart/2005/8/layout/hChevron3"/>
    <dgm:cxn modelId="{C145E235-F72C-4815-9E09-23B8CB5EA008}" type="presParOf" srcId="{BFD556E7-26AB-42E4-A6F2-B8945F6C14EF}" destId="{99677A3E-5954-4823-B12E-7B7AE0152281}" srcOrd="10" destOrd="0" presId="urn:microsoft.com/office/officeart/2005/8/layout/hChevron3"/>
    <dgm:cxn modelId="{2857CB56-0BBF-41F5-8280-FFE443457D6F}" type="presParOf" srcId="{BFD556E7-26AB-42E4-A6F2-B8945F6C14EF}" destId="{118E6F4B-ED77-4DA9-AD35-2D3A5D83C1BD}" srcOrd="11" destOrd="0" presId="urn:microsoft.com/office/officeart/2005/8/layout/hChevron3"/>
    <dgm:cxn modelId="{6EAAF3CE-9C64-463D-B643-93A8F407C251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Champs de mouvements</a:t>
          </a:r>
          <a:endParaRPr lang="en-US" sz="1200" b="1" dirty="0">
            <a:effectLst/>
          </a:endParaRPr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A2923B17-9BEE-4442-B8D9-F5A12058EB33}" type="presOf" srcId="{070F319B-FCFA-4FB9-91E0-381CA23DC156}" destId="{B46B7C0A-C51F-4F30-BFC2-C05F924764FA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B05409D0-88F6-47EF-B8AD-1124F9D507E3}" type="presOf" srcId="{DBFBE852-4333-410B-ABAF-00064CDEF006}" destId="{99677A3E-5954-4823-B12E-7B7AE0152281}" srcOrd="0" destOrd="0" presId="urn:microsoft.com/office/officeart/2005/8/layout/hChevron3"/>
    <dgm:cxn modelId="{A5279268-4F2B-441B-A041-51EB689BA6FA}" type="presOf" srcId="{5122E12B-D815-4539-9D37-C921D35DF678}" destId="{B9FAB784-B408-4EA4-BB0E-E3B878483C94}" srcOrd="0" destOrd="0" presId="urn:microsoft.com/office/officeart/2005/8/layout/hChevron3"/>
    <dgm:cxn modelId="{559D679A-A1CE-438C-9415-3808CB7613EA}" type="presOf" srcId="{3C0DF76E-46F7-4DDA-B35B-B561CEC616E4}" destId="{2AFF3573-86EA-41D4-99CB-FAC098739E79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01898A6E-85B4-403B-9D84-4CBE3B7B9B60}" type="presOf" srcId="{A00866A9-DB43-4F21-81A8-5B8F0A055D03}" destId="{58050EF9-6354-40FF-8C1F-FCFD61E84740}" srcOrd="0" destOrd="0" presId="urn:microsoft.com/office/officeart/2005/8/layout/hChevron3"/>
    <dgm:cxn modelId="{436961A9-8D2D-4352-A65A-30AB56440EB4}" type="presOf" srcId="{1F5948C9-F136-40FD-9B10-634401B6259D}" destId="{AC6CF747-D686-4B2C-8E23-821CD18A127C}" srcOrd="0" destOrd="0" presId="urn:microsoft.com/office/officeart/2005/8/layout/hChevron3"/>
    <dgm:cxn modelId="{670FAB18-1588-42E5-80A5-A0DD4D2326A4}" type="presOf" srcId="{C6BAA84A-1D00-4CB9-8720-7AE85C4A5E2D}" destId="{0F309596-F233-4EF0-92EC-93C19D7ED907}" srcOrd="0" destOrd="0" presId="urn:microsoft.com/office/officeart/2005/8/layout/hChevron3"/>
    <dgm:cxn modelId="{8C88AD38-F536-4FD4-9896-4C18317BBBB1}" type="presOf" srcId="{FF44A3F4-5DFD-493F-8093-5416DE2E3200}" destId="{BFD556E7-26AB-42E4-A6F2-B8945F6C14EF}" srcOrd="0" destOrd="0" presId="urn:microsoft.com/office/officeart/2005/8/layout/hChevron3"/>
    <dgm:cxn modelId="{61874E34-D416-4941-84DA-A3EF7BC3C8E5}" type="presParOf" srcId="{BFD556E7-26AB-42E4-A6F2-B8945F6C14EF}" destId="{B46B7C0A-C51F-4F30-BFC2-C05F924764FA}" srcOrd="0" destOrd="0" presId="urn:microsoft.com/office/officeart/2005/8/layout/hChevron3"/>
    <dgm:cxn modelId="{99E76D16-CB28-4056-967A-FAD5089EEEA7}" type="presParOf" srcId="{BFD556E7-26AB-42E4-A6F2-B8945F6C14EF}" destId="{5BB0D00C-C001-490D-8F24-BA1487F6A2E3}" srcOrd="1" destOrd="0" presId="urn:microsoft.com/office/officeart/2005/8/layout/hChevron3"/>
    <dgm:cxn modelId="{FCB07042-A624-478A-9FAF-76CC6298BCD9}" type="presParOf" srcId="{BFD556E7-26AB-42E4-A6F2-B8945F6C14EF}" destId="{58050EF9-6354-40FF-8C1F-FCFD61E84740}" srcOrd="2" destOrd="0" presId="urn:microsoft.com/office/officeart/2005/8/layout/hChevron3"/>
    <dgm:cxn modelId="{4B3F1574-5F56-4A14-AEE1-1EDE77CECFC9}" type="presParOf" srcId="{BFD556E7-26AB-42E4-A6F2-B8945F6C14EF}" destId="{28E72AB6-01F3-4CC9-9812-64D1D932E642}" srcOrd="3" destOrd="0" presId="urn:microsoft.com/office/officeart/2005/8/layout/hChevron3"/>
    <dgm:cxn modelId="{64F5A4FE-AA31-4497-A513-2FFD7AA18D48}" type="presParOf" srcId="{BFD556E7-26AB-42E4-A6F2-B8945F6C14EF}" destId="{2AFF3573-86EA-41D4-99CB-FAC098739E79}" srcOrd="4" destOrd="0" presId="urn:microsoft.com/office/officeart/2005/8/layout/hChevron3"/>
    <dgm:cxn modelId="{185076A8-5AB2-4837-BE6F-433BD47CB44E}" type="presParOf" srcId="{BFD556E7-26AB-42E4-A6F2-B8945F6C14EF}" destId="{08E8A29E-E983-4522-A962-215FDEFFF8CD}" srcOrd="5" destOrd="0" presId="urn:microsoft.com/office/officeart/2005/8/layout/hChevron3"/>
    <dgm:cxn modelId="{EC6F3888-6F6C-4DEE-8A88-CCA119B5CC12}" type="presParOf" srcId="{BFD556E7-26AB-42E4-A6F2-B8945F6C14EF}" destId="{0F309596-F233-4EF0-92EC-93C19D7ED907}" srcOrd="6" destOrd="0" presId="urn:microsoft.com/office/officeart/2005/8/layout/hChevron3"/>
    <dgm:cxn modelId="{0DA9F11F-37B2-43B6-8D91-60DB6C5EF301}" type="presParOf" srcId="{BFD556E7-26AB-42E4-A6F2-B8945F6C14EF}" destId="{2A15E8B4-AEF7-4BBF-A420-BD13E42B1E4A}" srcOrd="7" destOrd="0" presId="urn:microsoft.com/office/officeart/2005/8/layout/hChevron3"/>
    <dgm:cxn modelId="{7E232CDC-8063-4130-93FF-2850143DA0FF}" type="presParOf" srcId="{BFD556E7-26AB-42E4-A6F2-B8945F6C14EF}" destId="{AC6CF747-D686-4B2C-8E23-821CD18A127C}" srcOrd="8" destOrd="0" presId="urn:microsoft.com/office/officeart/2005/8/layout/hChevron3"/>
    <dgm:cxn modelId="{1DF6ACF4-9A7E-4B27-8276-2E91342D54A5}" type="presParOf" srcId="{BFD556E7-26AB-42E4-A6F2-B8945F6C14EF}" destId="{96A1DCAC-8DF2-4026-8511-2A131AF31DBA}" srcOrd="9" destOrd="0" presId="urn:microsoft.com/office/officeart/2005/8/layout/hChevron3"/>
    <dgm:cxn modelId="{17E907E3-F0D2-44AC-80BC-CA4B87DCF313}" type="presParOf" srcId="{BFD556E7-26AB-42E4-A6F2-B8945F6C14EF}" destId="{99677A3E-5954-4823-B12E-7B7AE0152281}" srcOrd="10" destOrd="0" presId="urn:microsoft.com/office/officeart/2005/8/layout/hChevron3"/>
    <dgm:cxn modelId="{FAF10EC4-8036-49BF-949B-4CBEFA91D268}" type="presParOf" srcId="{BFD556E7-26AB-42E4-A6F2-B8945F6C14EF}" destId="{118E6F4B-ED77-4DA9-AD35-2D3A5D83C1BD}" srcOrd="11" destOrd="0" presId="urn:microsoft.com/office/officeart/2005/8/layout/hChevron3"/>
    <dgm:cxn modelId="{A43178F1-5AF1-428D-ACCB-2AD0E431EA7C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Introduction</a:t>
          </a:r>
          <a:endParaRPr lang="en-US" sz="1200" b="1" dirty="0">
            <a:effectLst/>
          </a:endParaRPr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B0847028-CFBF-4899-946E-F64DF346B47D}" type="presOf" srcId="{DBFBE852-4333-410B-ABAF-00064CDEF006}" destId="{99677A3E-5954-4823-B12E-7B7AE0152281}" srcOrd="0" destOrd="0" presId="urn:microsoft.com/office/officeart/2005/8/layout/hChevron3"/>
    <dgm:cxn modelId="{4C418F57-DFE4-42A6-AA95-CD76F15D960F}" type="presOf" srcId="{5122E12B-D815-4539-9D37-C921D35DF678}" destId="{B9FAB784-B408-4EA4-BB0E-E3B878483C94}" srcOrd="0" destOrd="0" presId="urn:microsoft.com/office/officeart/2005/8/layout/hChevron3"/>
    <dgm:cxn modelId="{E08D796A-C790-4545-A1AE-E758FBF4F459}" type="presOf" srcId="{FF44A3F4-5DFD-493F-8093-5416DE2E3200}" destId="{BFD556E7-26AB-42E4-A6F2-B8945F6C14EF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9AC60BB3-6C5D-4C07-ABEF-E4C1BD1A4DA3}" type="presOf" srcId="{A00866A9-DB43-4F21-81A8-5B8F0A055D03}" destId="{58050EF9-6354-40FF-8C1F-FCFD61E84740}" srcOrd="0" destOrd="0" presId="urn:microsoft.com/office/officeart/2005/8/layout/hChevron3"/>
    <dgm:cxn modelId="{A8CB3B17-0C34-4F94-80AA-1DB8EACFD929}" type="presOf" srcId="{1F5948C9-F136-40FD-9B10-634401B6259D}" destId="{AC6CF747-D686-4B2C-8E23-821CD18A127C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1582A27D-D261-402D-AF20-C896F9DB924C}" type="presOf" srcId="{C6BAA84A-1D00-4CB9-8720-7AE85C4A5E2D}" destId="{0F309596-F233-4EF0-92EC-93C19D7ED907}" srcOrd="0" destOrd="0" presId="urn:microsoft.com/office/officeart/2005/8/layout/hChevron3"/>
    <dgm:cxn modelId="{DC4ECBF6-14A1-42E7-A11A-E9866ADE8251}" type="presOf" srcId="{070F319B-FCFA-4FB9-91E0-381CA23DC156}" destId="{B46B7C0A-C51F-4F30-BFC2-C05F924764FA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C7E61BFB-09FF-42EE-8B45-3710E9E61678}" type="presOf" srcId="{3C0DF76E-46F7-4DDA-B35B-B561CEC616E4}" destId="{2AFF3573-86EA-41D4-99CB-FAC098739E79}" srcOrd="0" destOrd="0" presId="urn:microsoft.com/office/officeart/2005/8/layout/hChevron3"/>
    <dgm:cxn modelId="{941E732A-C2A3-4A80-9BE0-8D02AAF42AE1}" type="presParOf" srcId="{BFD556E7-26AB-42E4-A6F2-B8945F6C14EF}" destId="{B46B7C0A-C51F-4F30-BFC2-C05F924764FA}" srcOrd="0" destOrd="0" presId="urn:microsoft.com/office/officeart/2005/8/layout/hChevron3"/>
    <dgm:cxn modelId="{F806B256-4AF7-471F-BCB3-EC35A33141F0}" type="presParOf" srcId="{BFD556E7-26AB-42E4-A6F2-B8945F6C14EF}" destId="{5BB0D00C-C001-490D-8F24-BA1487F6A2E3}" srcOrd="1" destOrd="0" presId="urn:microsoft.com/office/officeart/2005/8/layout/hChevron3"/>
    <dgm:cxn modelId="{F70B786E-9594-446E-82B0-D7306FAC8433}" type="presParOf" srcId="{BFD556E7-26AB-42E4-A6F2-B8945F6C14EF}" destId="{58050EF9-6354-40FF-8C1F-FCFD61E84740}" srcOrd="2" destOrd="0" presId="urn:microsoft.com/office/officeart/2005/8/layout/hChevron3"/>
    <dgm:cxn modelId="{89BD9160-E99E-4217-8B6E-80B4F252DA82}" type="presParOf" srcId="{BFD556E7-26AB-42E4-A6F2-B8945F6C14EF}" destId="{28E72AB6-01F3-4CC9-9812-64D1D932E642}" srcOrd="3" destOrd="0" presId="urn:microsoft.com/office/officeart/2005/8/layout/hChevron3"/>
    <dgm:cxn modelId="{4B83D92F-147D-4FFD-86FD-D08F45C55B55}" type="presParOf" srcId="{BFD556E7-26AB-42E4-A6F2-B8945F6C14EF}" destId="{2AFF3573-86EA-41D4-99CB-FAC098739E79}" srcOrd="4" destOrd="0" presId="urn:microsoft.com/office/officeart/2005/8/layout/hChevron3"/>
    <dgm:cxn modelId="{F3924963-086A-455E-BD07-F14800242BFE}" type="presParOf" srcId="{BFD556E7-26AB-42E4-A6F2-B8945F6C14EF}" destId="{08E8A29E-E983-4522-A962-215FDEFFF8CD}" srcOrd="5" destOrd="0" presId="urn:microsoft.com/office/officeart/2005/8/layout/hChevron3"/>
    <dgm:cxn modelId="{60636AAF-3DAB-4D4C-9FC7-ACA2EC5A4F8E}" type="presParOf" srcId="{BFD556E7-26AB-42E4-A6F2-B8945F6C14EF}" destId="{0F309596-F233-4EF0-92EC-93C19D7ED907}" srcOrd="6" destOrd="0" presId="urn:microsoft.com/office/officeart/2005/8/layout/hChevron3"/>
    <dgm:cxn modelId="{1E4439C8-5DC5-443F-9E0B-599A54D9271B}" type="presParOf" srcId="{BFD556E7-26AB-42E4-A6F2-B8945F6C14EF}" destId="{2A15E8B4-AEF7-4BBF-A420-BD13E42B1E4A}" srcOrd="7" destOrd="0" presId="urn:microsoft.com/office/officeart/2005/8/layout/hChevron3"/>
    <dgm:cxn modelId="{948A707D-B4E7-4D41-A18D-42A4D19BA700}" type="presParOf" srcId="{BFD556E7-26AB-42E4-A6F2-B8945F6C14EF}" destId="{AC6CF747-D686-4B2C-8E23-821CD18A127C}" srcOrd="8" destOrd="0" presId="urn:microsoft.com/office/officeart/2005/8/layout/hChevron3"/>
    <dgm:cxn modelId="{0BB40E91-9285-471E-8A1D-A5C006E0D0E4}" type="presParOf" srcId="{BFD556E7-26AB-42E4-A6F2-B8945F6C14EF}" destId="{96A1DCAC-8DF2-4026-8511-2A131AF31DBA}" srcOrd="9" destOrd="0" presId="urn:microsoft.com/office/officeart/2005/8/layout/hChevron3"/>
    <dgm:cxn modelId="{929D8412-9DA4-4745-AA84-1B72534BBBD8}" type="presParOf" srcId="{BFD556E7-26AB-42E4-A6F2-B8945F6C14EF}" destId="{99677A3E-5954-4823-B12E-7B7AE0152281}" srcOrd="10" destOrd="0" presId="urn:microsoft.com/office/officeart/2005/8/layout/hChevron3"/>
    <dgm:cxn modelId="{AB55E915-3E82-4A28-A281-229BC0F9A599}" type="presParOf" srcId="{BFD556E7-26AB-42E4-A6F2-B8945F6C14EF}" destId="{118E6F4B-ED77-4DA9-AD35-2D3A5D83C1BD}" srcOrd="11" destOrd="0" presId="urn:microsoft.com/office/officeart/2005/8/layout/hChevron3"/>
    <dgm:cxn modelId="{24E9D9A1-AFC5-4A35-8DA0-78061A27FC34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70730D-21B0-448E-9ABA-264465761F09}" type="presOf" srcId="{A00866A9-DB43-4F21-81A8-5B8F0A055D03}" destId="{58050EF9-6354-40FF-8C1F-FCFD61E84740}" srcOrd="0" destOrd="0" presId="urn:microsoft.com/office/officeart/2005/8/layout/hChevron3"/>
    <dgm:cxn modelId="{94FFA139-EC4F-485E-A503-474257B94A9F}" type="presOf" srcId="{5122E12B-D815-4539-9D37-C921D35DF678}" destId="{B9FAB784-B408-4EA4-BB0E-E3B878483C94}" srcOrd="0" destOrd="0" presId="urn:microsoft.com/office/officeart/2005/8/layout/hChevron3"/>
    <dgm:cxn modelId="{432B0B2D-F898-4C94-95CF-9F4C4D320F0A}" type="presOf" srcId="{DBFBE852-4333-410B-ABAF-00064CDEF006}" destId="{99677A3E-5954-4823-B12E-7B7AE0152281}" srcOrd="0" destOrd="0" presId="urn:microsoft.com/office/officeart/2005/8/layout/hChevron3"/>
    <dgm:cxn modelId="{BAF25DED-08E0-4B11-8D7B-3FBF2F02216C}" type="presOf" srcId="{FF44A3F4-5DFD-493F-8093-5416DE2E3200}" destId="{BFD556E7-26AB-42E4-A6F2-B8945F6C14EF}" srcOrd="0" destOrd="0" presId="urn:microsoft.com/office/officeart/2005/8/layout/hChevron3"/>
    <dgm:cxn modelId="{8A618934-0AD3-4062-A97E-50B5195E96D6}" type="presOf" srcId="{3C0DF76E-46F7-4DDA-B35B-B561CEC616E4}" destId="{2AFF3573-86EA-41D4-99CB-FAC098739E79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7DE58CA2-06F8-4584-A2C3-332CDBE8E9BD}" type="presOf" srcId="{070F319B-FCFA-4FB9-91E0-381CA23DC156}" destId="{B46B7C0A-C51F-4F30-BFC2-C05F924764FA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9FADB58C-6609-48AD-9BE2-6910536F614F}" type="presOf" srcId="{C6BAA84A-1D00-4CB9-8720-7AE85C4A5E2D}" destId="{0F309596-F233-4EF0-92EC-93C19D7ED907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C4F5DD75-4F79-497B-B105-1B3AC7B2E74E}" type="presOf" srcId="{1F5948C9-F136-40FD-9B10-634401B6259D}" destId="{AC6CF747-D686-4B2C-8E23-821CD18A127C}" srcOrd="0" destOrd="0" presId="urn:microsoft.com/office/officeart/2005/8/layout/hChevron3"/>
    <dgm:cxn modelId="{00499B34-3EDB-4DF5-B6DB-E0BD428270FC}" type="presParOf" srcId="{BFD556E7-26AB-42E4-A6F2-B8945F6C14EF}" destId="{B46B7C0A-C51F-4F30-BFC2-C05F924764FA}" srcOrd="0" destOrd="0" presId="urn:microsoft.com/office/officeart/2005/8/layout/hChevron3"/>
    <dgm:cxn modelId="{561541A5-3056-4A23-A4B3-865FEE1FD45A}" type="presParOf" srcId="{BFD556E7-26AB-42E4-A6F2-B8945F6C14EF}" destId="{5BB0D00C-C001-490D-8F24-BA1487F6A2E3}" srcOrd="1" destOrd="0" presId="urn:microsoft.com/office/officeart/2005/8/layout/hChevron3"/>
    <dgm:cxn modelId="{A4B2CFC9-3D06-486A-9146-FFF819B5575A}" type="presParOf" srcId="{BFD556E7-26AB-42E4-A6F2-B8945F6C14EF}" destId="{58050EF9-6354-40FF-8C1F-FCFD61E84740}" srcOrd="2" destOrd="0" presId="urn:microsoft.com/office/officeart/2005/8/layout/hChevron3"/>
    <dgm:cxn modelId="{5192C6E7-EA92-4F53-89A6-D4993A463A6C}" type="presParOf" srcId="{BFD556E7-26AB-42E4-A6F2-B8945F6C14EF}" destId="{28E72AB6-01F3-4CC9-9812-64D1D932E642}" srcOrd="3" destOrd="0" presId="urn:microsoft.com/office/officeart/2005/8/layout/hChevron3"/>
    <dgm:cxn modelId="{D4859525-5951-4957-8B2D-7A24D20B510E}" type="presParOf" srcId="{BFD556E7-26AB-42E4-A6F2-B8945F6C14EF}" destId="{2AFF3573-86EA-41D4-99CB-FAC098739E79}" srcOrd="4" destOrd="0" presId="urn:microsoft.com/office/officeart/2005/8/layout/hChevron3"/>
    <dgm:cxn modelId="{1937230C-F273-4D24-B880-166B2D46D4DD}" type="presParOf" srcId="{BFD556E7-26AB-42E4-A6F2-B8945F6C14EF}" destId="{08E8A29E-E983-4522-A962-215FDEFFF8CD}" srcOrd="5" destOrd="0" presId="urn:microsoft.com/office/officeart/2005/8/layout/hChevron3"/>
    <dgm:cxn modelId="{C4CEA6C4-63EC-4857-968D-D5BAD7609F5E}" type="presParOf" srcId="{BFD556E7-26AB-42E4-A6F2-B8945F6C14EF}" destId="{0F309596-F233-4EF0-92EC-93C19D7ED907}" srcOrd="6" destOrd="0" presId="urn:microsoft.com/office/officeart/2005/8/layout/hChevron3"/>
    <dgm:cxn modelId="{D2209B14-1012-4941-92F9-A329C8B36980}" type="presParOf" srcId="{BFD556E7-26AB-42E4-A6F2-B8945F6C14EF}" destId="{2A15E8B4-AEF7-4BBF-A420-BD13E42B1E4A}" srcOrd="7" destOrd="0" presId="urn:microsoft.com/office/officeart/2005/8/layout/hChevron3"/>
    <dgm:cxn modelId="{37DE5E02-8E2B-4973-8C06-AB2E5B9C85C2}" type="presParOf" srcId="{BFD556E7-26AB-42E4-A6F2-B8945F6C14EF}" destId="{AC6CF747-D686-4B2C-8E23-821CD18A127C}" srcOrd="8" destOrd="0" presId="urn:microsoft.com/office/officeart/2005/8/layout/hChevron3"/>
    <dgm:cxn modelId="{4AF60112-2CE0-4FB2-B2B8-A239FCFD4789}" type="presParOf" srcId="{BFD556E7-26AB-42E4-A6F2-B8945F6C14EF}" destId="{96A1DCAC-8DF2-4026-8511-2A131AF31DBA}" srcOrd="9" destOrd="0" presId="urn:microsoft.com/office/officeart/2005/8/layout/hChevron3"/>
    <dgm:cxn modelId="{CB15E51B-89BC-492C-AA30-D34C4AB13C88}" type="presParOf" srcId="{BFD556E7-26AB-42E4-A6F2-B8945F6C14EF}" destId="{99677A3E-5954-4823-B12E-7B7AE0152281}" srcOrd="10" destOrd="0" presId="urn:microsoft.com/office/officeart/2005/8/layout/hChevron3"/>
    <dgm:cxn modelId="{66A47208-25A6-4922-BF47-266174799597}" type="presParOf" srcId="{BFD556E7-26AB-42E4-A6F2-B8945F6C14EF}" destId="{118E6F4B-ED77-4DA9-AD35-2D3A5D83C1BD}" srcOrd="11" destOrd="0" presId="urn:microsoft.com/office/officeart/2005/8/layout/hChevron3"/>
    <dgm:cxn modelId="{2DBCB4AE-EF70-4B22-A7D7-F2AD464DAC95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633D06-067A-4A35-A222-2BD355593D07}" type="presOf" srcId="{C6BAA84A-1D00-4CB9-8720-7AE85C4A5E2D}" destId="{0F309596-F233-4EF0-92EC-93C19D7ED907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CE7ECDC8-562A-4A33-8F6A-CBEAC243ACAF}" type="presOf" srcId="{A00866A9-DB43-4F21-81A8-5B8F0A055D03}" destId="{58050EF9-6354-40FF-8C1F-FCFD61E84740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15B2DD8C-D631-4420-9EB3-E4F49BA6524C}" type="presOf" srcId="{FF44A3F4-5DFD-493F-8093-5416DE2E3200}" destId="{BFD556E7-26AB-42E4-A6F2-B8945F6C14EF}" srcOrd="0" destOrd="0" presId="urn:microsoft.com/office/officeart/2005/8/layout/hChevron3"/>
    <dgm:cxn modelId="{00D96389-907E-4BD3-86E5-8098AAAD4C67}" type="presOf" srcId="{DBFBE852-4333-410B-ABAF-00064CDEF006}" destId="{99677A3E-5954-4823-B12E-7B7AE0152281}" srcOrd="0" destOrd="0" presId="urn:microsoft.com/office/officeart/2005/8/layout/hChevron3"/>
    <dgm:cxn modelId="{B54BE3D9-5347-4169-A695-87BC6CF86311}" type="presOf" srcId="{5122E12B-D815-4539-9D37-C921D35DF678}" destId="{B9FAB784-B408-4EA4-BB0E-E3B878483C94}" srcOrd="0" destOrd="0" presId="urn:microsoft.com/office/officeart/2005/8/layout/hChevron3"/>
    <dgm:cxn modelId="{372A95DB-78AF-412B-A85B-A09ED2CD5A89}" type="presOf" srcId="{3C0DF76E-46F7-4DDA-B35B-B561CEC616E4}" destId="{2AFF3573-86EA-41D4-99CB-FAC098739E79}" srcOrd="0" destOrd="0" presId="urn:microsoft.com/office/officeart/2005/8/layout/hChevron3"/>
    <dgm:cxn modelId="{C96322C6-D476-41EE-9BAC-0A890CD87C1D}" type="presOf" srcId="{070F319B-FCFA-4FB9-91E0-381CA23DC156}" destId="{B46B7C0A-C51F-4F30-BFC2-C05F924764FA}" srcOrd="0" destOrd="0" presId="urn:microsoft.com/office/officeart/2005/8/layout/hChevron3"/>
    <dgm:cxn modelId="{248F7827-3EB7-4E05-818D-FA3A29335A81}" type="presOf" srcId="{1F5948C9-F136-40FD-9B10-634401B6259D}" destId="{AC6CF747-D686-4B2C-8E23-821CD18A127C}" srcOrd="0" destOrd="0" presId="urn:microsoft.com/office/officeart/2005/8/layout/hChevron3"/>
    <dgm:cxn modelId="{64A9A4D3-79DC-4242-AADB-60AC9D20BCF7}" type="presParOf" srcId="{BFD556E7-26AB-42E4-A6F2-B8945F6C14EF}" destId="{B46B7C0A-C51F-4F30-BFC2-C05F924764FA}" srcOrd="0" destOrd="0" presId="urn:microsoft.com/office/officeart/2005/8/layout/hChevron3"/>
    <dgm:cxn modelId="{E2CF67DA-E55E-4BEC-BDC5-3BB5C226D42F}" type="presParOf" srcId="{BFD556E7-26AB-42E4-A6F2-B8945F6C14EF}" destId="{5BB0D00C-C001-490D-8F24-BA1487F6A2E3}" srcOrd="1" destOrd="0" presId="urn:microsoft.com/office/officeart/2005/8/layout/hChevron3"/>
    <dgm:cxn modelId="{A7C14E80-380D-4F80-BBCE-7C97EA9F4720}" type="presParOf" srcId="{BFD556E7-26AB-42E4-A6F2-B8945F6C14EF}" destId="{58050EF9-6354-40FF-8C1F-FCFD61E84740}" srcOrd="2" destOrd="0" presId="urn:microsoft.com/office/officeart/2005/8/layout/hChevron3"/>
    <dgm:cxn modelId="{5D235C91-3977-44E5-9748-F9249A389411}" type="presParOf" srcId="{BFD556E7-26AB-42E4-A6F2-B8945F6C14EF}" destId="{28E72AB6-01F3-4CC9-9812-64D1D932E642}" srcOrd="3" destOrd="0" presId="urn:microsoft.com/office/officeart/2005/8/layout/hChevron3"/>
    <dgm:cxn modelId="{227140C0-4DB2-4ECD-B410-51DEFDF4063F}" type="presParOf" srcId="{BFD556E7-26AB-42E4-A6F2-B8945F6C14EF}" destId="{2AFF3573-86EA-41D4-99CB-FAC098739E79}" srcOrd="4" destOrd="0" presId="urn:microsoft.com/office/officeart/2005/8/layout/hChevron3"/>
    <dgm:cxn modelId="{AEF3A194-D6F7-4A87-9237-3519F15544F3}" type="presParOf" srcId="{BFD556E7-26AB-42E4-A6F2-B8945F6C14EF}" destId="{08E8A29E-E983-4522-A962-215FDEFFF8CD}" srcOrd="5" destOrd="0" presId="urn:microsoft.com/office/officeart/2005/8/layout/hChevron3"/>
    <dgm:cxn modelId="{4DD652CF-FBB6-4A9C-BCC5-8D5447E69188}" type="presParOf" srcId="{BFD556E7-26AB-42E4-A6F2-B8945F6C14EF}" destId="{0F309596-F233-4EF0-92EC-93C19D7ED907}" srcOrd="6" destOrd="0" presId="urn:microsoft.com/office/officeart/2005/8/layout/hChevron3"/>
    <dgm:cxn modelId="{5C5BEBEF-F365-48E5-8C6D-45A8659830F9}" type="presParOf" srcId="{BFD556E7-26AB-42E4-A6F2-B8945F6C14EF}" destId="{2A15E8B4-AEF7-4BBF-A420-BD13E42B1E4A}" srcOrd="7" destOrd="0" presId="urn:microsoft.com/office/officeart/2005/8/layout/hChevron3"/>
    <dgm:cxn modelId="{DDAD9A07-6D96-4130-8712-9283ABC75416}" type="presParOf" srcId="{BFD556E7-26AB-42E4-A6F2-B8945F6C14EF}" destId="{AC6CF747-D686-4B2C-8E23-821CD18A127C}" srcOrd="8" destOrd="0" presId="urn:microsoft.com/office/officeart/2005/8/layout/hChevron3"/>
    <dgm:cxn modelId="{65EE3E8C-68FE-4C7F-AB5E-D683B6FF0BEE}" type="presParOf" srcId="{BFD556E7-26AB-42E4-A6F2-B8945F6C14EF}" destId="{96A1DCAC-8DF2-4026-8511-2A131AF31DBA}" srcOrd="9" destOrd="0" presId="urn:microsoft.com/office/officeart/2005/8/layout/hChevron3"/>
    <dgm:cxn modelId="{A1F8A75E-0AD5-46AF-B338-008C03C7D566}" type="presParOf" srcId="{BFD556E7-26AB-42E4-A6F2-B8945F6C14EF}" destId="{99677A3E-5954-4823-B12E-7B7AE0152281}" srcOrd="10" destOrd="0" presId="urn:microsoft.com/office/officeart/2005/8/layout/hChevron3"/>
    <dgm:cxn modelId="{739B5FD3-E622-4112-B235-A341BEE9ED79}" type="presParOf" srcId="{BFD556E7-26AB-42E4-A6F2-B8945F6C14EF}" destId="{118E6F4B-ED77-4DA9-AD35-2D3A5D83C1BD}" srcOrd="11" destOrd="0" presId="urn:microsoft.com/office/officeart/2005/8/layout/hChevron3"/>
    <dgm:cxn modelId="{A1595944-C835-4C6D-A5DD-8B1837438C7E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1AC41C-08DD-4740-810B-A65C5D34F558}" type="presOf" srcId="{1F5948C9-F136-40FD-9B10-634401B6259D}" destId="{AC6CF747-D686-4B2C-8E23-821CD18A127C}" srcOrd="0" destOrd="0" presId="urn:microsoft.com/office/officeart/2005/8/layout/hChevron3"/>
    <dgm:cxn modelId="{5AB9DAA5-53B5-4F4D-8B54-2B141C2CD671}" type="presOf" srcId="{3C0DF76E-46F7-4DDA-B35B-B561CEC616E4}" destId="{2AFF3573-86EA-41D4-99CB-FAC098739E79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12825CA8-66EF-430A-AD96-3F3242D729F0}" type="presOf" srcId="{A00866A9-DB43-4F21-81A8-5B8F0A055D03}" destId="{58050EF9-6354-40FF-8C1F-FCFD61E84740}" srcOrd="0" destOrd="0" presId="urn:microsoft.com/office/officeart/2005/8/layout/hChevron3"/>
    <dgm:cxn modelId="{E70CDB95-C702-4C33-A260-53953E3F767B}" type="presOf" srcId="{DBFBE852-4333-410B-ABAF-00064CDEF006}" destId="{99677A3E-5954-4823-B12E-7B7AE0152281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90AB8318-A6CB-430D-B1E3-AEDFFE7C2540}" type="presOf" srcId="{FF44A3F4-5DFD-493F-8093-5416DE2E3200}" destId="{BFD556E7-26AB-42E4-A6F2-B8945F6C14EF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49C0FE88-A9F6-4F0D-AEB7-93F1CE24B6F2}" type="presOf" srcId="{070F319B-FCFA-4FB9-91E0-381CA23DC156}" destId="{B46B7C0A-C51F-4F30-BFC2-C05F924764FA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A489238B-9CAD-4EA5-B7FA-C891A31C7A52}" type="presOf" srcId="{C6BAA84A-1D00-4CB9-8720-7AE85C4A5E2D}" destId="{0F309596-F233-4EF0-92EC-93C19D7ED907}" srcOrd="0" destOrd="0" presId="urn:microsoft.com/office/officeart/2005/8/layout/hChevron3"/>
    <dgm:cxn modelId="{933617E7-4D69-4865-A99B-4318F85910C0}" type="presOf" srcId="{5122E12B-D815-4539-9D37-C921D35DF678}" destId="{B9FAB784-B408-4EA4-BB0E-E3B878483C94}" srcOrd="0" destOrd="0" presId="urn:microsoft.com/office/officeart/2005/8/layout/hChevron3"/>
    <dgm:cxn modelId="{9DD9303C-F63B-4CFA-814A-8F45C2502DAF}" type="presParOf" srcId="{BFD556E7-26AB-42E4-A6F2-B8945F6C14EF}" destId="{B46B7C0A-C51F-4F30-BFC2-C05F924764FA}" srcOrd="0" destOrd="0" presId="urn:microsoft.com/office/officeart/2005/8/layout/hChevron3"/>
    <dgm:cxn modelId="{24676938-4810-4FF2-AC8F-C3F5BE1A6D44}" type="presParOf" srcId="{BFD556E7-26AB-42E4-A6F2-B8945F6C14EF}" destId="{5BB0D00C-C001-490D-8F24-BA1487F6A2E3}" srcOrd="1" destOrd="0" presId="urn:microsoft.com/office/officeart/2005/8/layout/hChevron3"/>
    <dgm:cxn modelId="{56F6828C-D174-4D1E-AFFC-2A54F2BF5D6F}" type="presParOf" srcId="{BFD556E7-26AB-42E4-A6F2-B8945F6C14EF}" destId="{58050EF9-6354-40FF-8C1F-FCFD61E84740}" srcOrd="2" destOrd="0" presId="urn:microsoft.com/office/officeart/2005/8/layout/hChevron3"/>
    <dgm:cxn modelId="{024B001A-1892-455E-BFE2-B5F3C64AC310}" type="presParOf" srcId="{BFD556E7-26AB-42E4-A6F2-B8945F6C14EF}" destId="{28E72AB6-01F3-4CC9-9812-64D1D932E642}" srcOrd="3" destOrd="0" presId="urn:microsoft.com/office/officeart/2005/8/layout/hChevron3"/>
    <dgm:cxn modelId="{136C4BA8-AA6B-4A78-8F92-3CBBEDC9D206}" type="presParOf" srcId="{BFD556E7-26AB-42E4-A6F2-B8945F6C14EF}" destId="{2AFF3573-86EA-41D4-99CB-FAC098739E79}" srcOrd="4" destOrd="0" presId="urn:microsoft.com/office/officeart/2005/8/layout/hChevron3"/>
    <dgm:cxn modelId="{9BF49788-AB2A-4C49-B624-E4529C73B759}" type="presParOf" srcId="{BFD556E7-26AB-42E4-A6F2-B8945F6C14EF}" destId="{08E8A29E-E983-4522-A962-215FDEFFF8CD}" srcOrd="5" destOrd="0" presId="urn:microsoft.com/office/officeart/2005/8/layout/hChevron3"/>
    <dgm:cxn modelId="{ACF03A86-7F4B-4693-A8AB-2516E33D54BD}" type="presParOf" srcId="{BFD556E7-26AB-42E4-A6F2-B8945F6C14EF}" destId="{0F309596-F233-4EF0-92EC-93C19D7ED907}" srcOrd="6" destOrd="0" presId="urn:microsoft.com/office/officeart/2005/8/layout/hChevron3"/>
    <dgm:cxn modelId="{C57D5A8F-213F-4018-9CB6-525AEA4FD526}" type="presParOf" srcId="{BFD556E7-26AB-42E4-A6F2-B8945F6C14EF}" destId="{2A15E8B4-AEF7-4BBF-A420-BD13E42B1E4A}" srcOrd="7" destOrd="0" presId="urn:microsoft.com/office/officeart/2005/8/layout/hChevron3"/>
    <dgm:cxn modelId="{507679CB-F9CD-418C-B28C-473312068FD5}" type="presParOf" srcId="{BFD556E7-26AB-42E4-A6F2-B8945F6C14EF}" destId="{AC6CF747-D686-4B2C-8E23-821CD18A127C}" srcOrd="8" destOrd="0" presId="urn:microsoft.com/office/officeart/2005/8/layout/hChevron3"/>
    <dgm:cxn modelId="{C8C8B07D-ED02-4997-8E67-AB506B598913}" type="presParOf" srcId="{BFD556E7-26AB-42E4-A6F2-B8945F6C14EF}" destId="{96A1DCAC-8DF2-4026-8511-2A131AF31DBA}" srcOrd="9" destOrd="0" presId="urn:microsoft.com/office/officeart/2005/8/layout/hChevron3"/>
    <dgm:cxn modelId="{9FAB52A9-73B4-4492-95C4-C3DC8EBA3023}" type="presParOf" srcId="{BFD556E7-26AB-42E4-A6F2-B8945F6C14EF}" destId="{99677A3E-5954-4823-B12E-7B7AE0152281}" srcOrd="10" destOrd="0" presId="urn:microsoft.com/office/officeart/2005/8/layout/hChevron3"/>
    <dgm:cxn modelId="{EB48C263-2B37-425A-A1B0-C2F9E2DC2A87}" type="presParOf" srcId="{BFD556E7-26AB-42E4-A6F2-B8945F6C14EF}" destId="{118E6F4B-ED77-4DA9-AD35-2D3A5D83C1BD}" srcOrd="11" destOrd="0" presId="urn:microsoft.com/office/officeart/2005/8/layout/hChevron3"/>
    <dgm:cxn modelId="{2E817E4F-F31A-401A-BC38-ABF32A1A2FD5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A578B5-F7D5-43A5-B68A-A34CA680DAEE}" type="presOf" srcId="{A00866A9-DB43-4F21-81A8-5B8F0A055D03}" destId="{58050EF9-6354-40FF-8C1F-FCFD61E84740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4F96687B-5122-4948-B36B-02E25BBB7F27}" type="presOf" srcId="{3C0DF76E-46F7-4DDA-B35B-B561CEC616E4}" destId="{2AFF3573-86EA-41D4-99CB-FAC098739E79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F319FEDE-7D7E-4E9A-A0C1-CF8E9BC4C92D}" type="presOf" srcId="{DBFBE852-4333-410B-ABAF-00064CDEF006}" destId="{99677A3E-5954-4823-B12E-7B7AE0152281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B412E6A-E759-4600-A9EB-7A6390C3662E}" type="presOf" srcId="{5122E12B-D815-4539-9D37-C921D35DF678}" destId="{B9FAB784-B408-4EA4-BB0E-E3B878483C94}" srcOrd="0" destOrd="0" presId="urn:microsoft.com/office/officeart/2005/8/layout/hChevron3"/>
    <dgm:cxn modelId="{BA6BE19A-A4B9-4996-B36E-E671878AFC9D}" type="presOf" srcId="{C6BAA84A-1D00-4CB9-8720-7AE85C4A5E2D}" destId="{0F309596-F233-4EF0-92EC-93C19D7ED907}" srcOrd="0" destOrd="0" presId="urn:microsoft.com/office/officeart/2005/8/layout/hChevron3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D0B4B8D9-5A20-4CD8-8CEC-A4564F20EF27}" type="presOf" srcId="{FF44A3F4-5DFD-493F-8093-5416DE2E3200}" destId="{BFD556E7-26AB-42E4-A6F2-B8945F6C14EF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F4FE9647-1FBE-44EE-AB31-5A7C59823660}" type="presOf" srcId="{070F319B-FCFA-4FB9-91E0-381CA23DC156}" destId="{B46B7C0A-C51F-4F30-BFC2-C05F924764FA}" srcOrd="0" destOrd="0" presId="urn:microsoft.com/office/officeart/2005/8/layout/hChevron3"/>
    <dgm:cxn modelId="{DB1A0DFC-0920-432E-BBBB-DE7EFB4FAA9B}" type="presOf" srcId="{1F5948C9-F136-40FD-9B10-634401B6259D}" destId="{AC6CF747-D686-4B2C-8E23-821CD18A127C}" srcOrd="0" destOrd="0" presId="urn:microsoft.com/office/officeart/2005/8/layout/hChevron3"/>
    <dgm:cxn modelId="{676083CD-EC7D-41F4-AEF9-2AB46E6F474C}" type="presParOf" srcId="{BFD556E7-26AB-42E4-A6F2-B8945F6C14EF}" destId="{B46B7C0A-C51F-4F30-BFC2-C05F924764FA}" srcOrd="0" destOrd="0" presId="urn:microsoft.com/office/officeart/2005/8/layout/hChevron3"/>
    <dgm:cxn modelId="{6E6655D7-BAA5-41B4-98C6-99470EDD18A9}" type="presParOf" srcId="{BFD556E7-26AB-42E4-A6F2-B8945F6C14EF}" destId="{5BB0D00C-C001-490D-8F24-BA1487F6A2E3}" srcOrd="1" destOrd="0" presId="urn:microsoft.com/office/officeart/2005/8/layout/hChevron3"/>
    <dgm:cxn modelId="{538729D8-4585-4644-80D9-A11969126266}" type="presParOf" srcId="{BFD556E7-26AB-42E4-A6F2-B8945F6C14EF}" destId="{58050EF9-6354-40FF-8C1F-FCFD61E84740}" srcOrd="2" destOrd="0" presId="urn:microsoft.com/office/officeart/2005/8/layout/hChevron3"/>
    <dgm:cxn modelId="{D873BA73-55A0-492E-8D64-E333E28784D4}" type="presParOf" srcId="{BFD556E7-26AB-42E4-A6F2-B8945F6C14EF}" destId="{28E72AB6-01F3-4CC9-9812-64D1D932E642}" srcOrd="3" destOrd="0" presId="urn:microsoft.com/office/officeart/2005/8/layout/hChevron3"/>
    <dgm:cxn modelId="{192B024F-AF57-4028-BA60-D7416FA10309}" type="presParOf" srcId="{BFD556E7-26AB-42E4-A6F2-B8945F6C14EF}" destId="{2AFF3573-86EA-41D4-99CB-FAC098739E79}" srcOrd="4" destOrd="0" presId="urn:microsoft.com/office/officeart/2005/8/layout/hChevron3"/>
    <dgm:cxn modelId="{3BDE4ACD-7278-4152-9699-1DD40A17691A}" type="presParOf" srcId="{BFD556E7-26AB-42E4-A6F2-B8945F6C14EF}" destId="{08E8A29E-E983-4522-A962-215FDEFFF8CD}" srcOrd="5" destOrd="0" presId="urn:microsoft.com/office/officeart/2005/8/layout/hChevron3"/>
    <dgm:cxn modelId="{26E26004-73F6-40B7-975C-FA8D4F0D0BD2}" type="presParOf" srcId="{BFD556E7-26AB-42E4-A6F2-B8945F6C14EF}" destId="{0F309596-F233-4EF0-92EC-93C19D7ED907}" srcOrd="6" destOrd="0" presId="urn:microsoft.com/office/officeart/2005/8/layout/hChevron3"/>
    <dgm:cxn modelId="{3B95D121-70BA-4FE5-8FAD-AA2A6E216D74}" type="presParOf" srcId="{BFD556E7-26AB-42E4-A6F2-B8945F6C14EF}" destId="{2A15E8B4-AEF7-4BBF-A420-BD13E42B1E4A}" srcOrd="7" destOrd="0" presId="urn:microsoft.com/office/officeart/2005/8/layout/hChevron3"/>
    <dgm:cxn modelId="{922095F2-EA31-4E10-938A-07A13CCFF4DC}" type="presParOf" srcId="{BFD556E7-26AB-42E4-A6F2-B8945F6C14EF}" destId="{AC6CF747-D686-4B2C-8E23-821CD18A127C}" srcOrd="8" destOrd="0" presId="urn:microsoft.com/office/officeart/2005/8/layout/hChevron3"/>
    <dgm:cxn modelId="{CDE92590-0224-4587-9627-752AA51DAECB}" type="presParOf" srcId="{BFD556E7-26AB-42E4-A6F2-B8945F6C14EF}" destId="{96A1DCAC-8DF2-4026-8511-2A131AF31DBA}" srcOrd="9" destOrd="0" presId="urn:microsoft.com/office/officeart/2005/8/layout/hChevron3"/>
    <dgm:cxn modelId="{F2A903F0-C9E5-4EE4-8878-B58182EC980C}" type="presParOf" srcId="{BFD556E7-26AB-42E4-A6F2-B8945F6C14EF}" destId="{99677A3E-5954-4823-B12E-7B7AE0152281}" srcOrd="10" destOrd="0" presId="urn:microsoft.com/office/officeart/2005/8/layout/hChevron3"/>
    <dgm:cxn modelId="{04172C7B-3A16-460B-8C9C-CE2DCEB4258B}" type="presParOf" srcId="{BFD556E7-26AB-42E4-A6F2-B8945F6C14EF}" destId="{118E6F4B-ED77-4DA9-AD35-2D3A5D83C1BD}" srcOrd="11" destOrd="0" presId="urn:microsoft.com/office/officeart/2005/8/layout/hChevron3"/>
    <dgm:cxn modelId="{B7D9B1BE-7243-422D-9D79-5412BF9684AD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3BDE55-722D-4124-AEC9-ABD936A9A5C3}" type="presOf" srcId="{A00866A9-DB43-4F21-81A8-5B8F0A055D03}" destId="{58050EF9-6354-40FF-8C1F-FCFD61E84740}" srcOrd="0" destOrd="0" presId="urn:microsoft.com/office/officeart/2005/8/layout/hChevron3"/>
    <dgm:cxn modelId="{32440E9E-F077-44F6-A3DB-D9D2DE4E84C2}" type="presOf" srcId="{DBFBE852-4333-410B-ABAF-00064CDEF006}" destId="{99677A3E-5954-4823-B12E-7B7AE0152281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72C03284-066B-41FD-BD76-720599F3EED3}" type="presOf" srcId="{5122E12B-D815-4539-9D37-C921D35DF678}" destId="{B9FAB784-B408-4EA4-BB0E-E3B878483C94}" srcOrd="0" destOrd="0" presId="urn:microsoft.com/office/officeart/2005/8/layout/hChevron3"/>
    <dgm:cxn modelId="{652A9FA0-BDBC-43FB-8550-55D63F7BC63E}" type="presOf" srcId="{1F5948C9-F136-40FD-9B10-634401B6259D}" destId="{AC6CF747-D686-4B2C-8E23-821CD18A127C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1ECA07F4-B3C4-4D60-AE2B-43A88EE98C55}" type="presOf" srcId="{070F319B-FCFA-4FB9-91E0-381CA23DC156}" destId="{B46B7C0A-C51F-4F30-BFC2-C05F924764FA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6719C925-E069-403A-86CF-F52AF689F860}" type="presOf" srcId="{FF44A3F4-5DFD-493F-8093-5416DE2E3200}" destId="{BFD556E7-26AB-42E4-A6F2-B8945F6C14EF}" srcOrd="0" destOrd="0" presId="urn:microsoft.com/office/officeart/2005/8/layout/hChevron3"/>
    <dgm:cxn modelId="{88B0C3F6-2E00-4F36-B05F-3FA3D7AE4644}" type="presOf" srcId="{C6BAA84A-1D00-4CB9-8720-7AE85C4A5E2D}" destId="{0F309596-F233-4EF0-92EC-93C19D7ED907}" srcOrd="0" destOrd="0" presId="urn:microsoft.com/office/officeart/2005/8/layout/hChevron3"/>
    <dgm:cxn modelId="{558A5F3B-227C-49A0-AC99-76C1B12947F8}" type="presOf" srcId="{3C0DF76E-46F7-4DDA-B35B-B561CEC616E4}" destId="{2AFF3573-86EA-41D4-99CB-FAC098739E79}" srcOrd="0" destOrd="0" presId="urn:microsoft.com/office/officeart/2005/8/layout/hChevron3"/>
    <dgm:cxn modelId="{EDC01376-2062-408E-A3B2-877DEB200988}" type="presParOf" srcId="{BFD556E7-26AB-42E4-A6F2-B8945F6C14EF}" destId="{B46B7C0A-C51F-4F30-BFC2-C05F924764FA}" srcOrd="0" destOrd="0" presId="urn:microsoft.com/office/officeart/2005/8/layout/hChevron3"/>
    <dgm:cxn modelId="{20AB21C2-D780-4A8C-91A0-D46348D81EA2}" type="presParOf" srcId="{BFD556E7-26AB-42E4-A6F2-B8945F6C14EF}" destId="{5BB0D00C-C001-490D-8F24-BA1487F6A2E3}" srcOrd="1" destOrd="0" presId="urn:microsoft.com/office/officeart/2005/8/layout/hChevron3"/>
    <dgm:cxn modelId="{0A7D8320-C8FA-48C3-9DC6-2DC3F6D50CAB}" type="presParOf" srcId="{BFD556E7-26AB-42E4-A6F2-B8945F6C14EF}" destId="{58050EF9-6354-40FF-8C1F-FCFD61E84740}" srcOrd="2" destOrd="0" presId="urn:microsoft.com/office/officeart/2005/8/layout/hChevron3"/>
    <dgm:cxn modelId="{E56BC2EF-5D31-4592-A49A-4397A4F156A9}" type="presParOf" srcId="{BFD556E7-26AB-42E4-A6F2-B8945F6C14EF}" destId="{28E72AB6-01F3-4CC9-9812-64D1D932E642}" srcOrd="3" destOrd="0" presId="urn:microsoft.com/office/officeart/2005/8/layout/hChevron3"/>
    <dgm:cxn modelId="{BF273948-C0B8-4062-BFDA-61644F3840EE}" type="presParOf" srcId="{BFD556E7-26AB-42E4-A6F2-B8945F6C14EF}" destId="{2AFF3573-86EA-41D4-99CB-FAC098739E79}" srcOrd="4" destOrd="0" presId="urn:microsoft.com/office/officeart/2005/8/layout/hChevron3"/>
    <dgm:cxn modelId="{7307E1ED-CABD-41B6-B3BC-E18701BFCFB7}" type="presParOf" srcId="{BFD556E7-26AB-42E4-A6F2-B8945F6C14EF}" destId="{08E8A29E-E983-4522-A962-215FDEFFF8CD}" srcOrd="5" destOrd="0" presId="urn:microsoft.com/office/officeart/2005/8/layout/hChevron3"/>
    <dgm:cxn modelId="{F7CD44D5-1B34-4F28-A9B3-E90B0A9937DC}" type="presParOf" srcId="{BFD556E7-26AB-42E4-A6F2-B8945F6C14EF}" destId="{0F309596-F233-4EF0-92EC-93C19D7ED907}" srcOrd="6" destOrd="0" presId="urn:microsoft.com/office/officeart/2005/8/layout/hChevron3"/>
    <dgm:cxn modelId="{6191AA5D-F982-472B-91A7-6715CF4DE4D6}" type="presParOf" srcId="{BFD556E7-26AB-42E4-A6F2-B8945F6C14EF}" destId="{2A15E8B4-AEF7-4BBF-A420-BD13E42B1E4A}" srcOrd="7" destOrd="0" presId="urn:microsoft.com/office/officeart/2005/8/layout/hChevron3"/>
    <dgm:cxn modelId="{C9DB6AAA-3503-44D2-95BB-23C978D9BC84}" type="presParOf" srcId="{BFD556E7-26AB-42E4-A6F2-B8945F6C14EF}" destId="{AC6CF747-D686-4B2C-8E23-821CD18A127C}" srcOrd="8" destOrd="0" presId="urn:microsoft.com/office/officeart/2005/8/layout/hChevron3"/>
    <dgm:cxn modelId="{B5EF5A10-D931-404C-AE99-379D6874363C}" type="presParOf" srcId="{BFD556E7-26AB-42E4-A6F2-B8945F6C14EF}" destId="{96A1DCAC-8DF2-4026-8511-2A131AF31DBA}" srcOrd="9" destOrd="0" presId="urn:microsoft.com/office/officeart/2005/8/layout/hChevron3"/>
    <dgm:cxn modelId="{B8A9A7B2-8FD0-43E4-A617-8574999EE06D}" type="presParOf" srcId="{BFD556E7-26AB-42E4-A6F2-B8945F6C14EF}" destId="{99677A3E-5954-4823-B12E-7B7AE0152281}" srcOrd="10" destOrd="0" presId="urn:microsoft.com/office/officeart/2005/8/layout/hChevron3"/>
    <dgm:cxn modelId="{D2D8A461-52D0-449C-9EF9-117E1930C803}" type="presParOf" srcId="{BFD556E7-26AB-42E4-A6F2-B8945F6C14EF}" destId="{118E6F4B-ED77-4DA9-AD35-2D3A5D83C1BD}" srcOrd="11" destOrd="0" presId="urn:microsoft.com/office/officeart/2005/8/layout/hChevron3"/>
    <dgm:cxn modelId="{8DDB49DB-A56A-4D1C-A795-B7F40D2DEB74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30EEED-9D2D-4050-B7D9-B584EA34C285}" type="presOf" srcId="{C6BAA84A-1D00-4CB9-8720-7AE85C4A5E2D}" destId="{0F309596-F233-4EF0-92EC-93C19D7ED907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9C2F2C86-AD9C-4487-AD65-43EB8F45E3D2}" type="presOf" srcId="{1F5948C9-F136-40FD-9B10-634401B6259D}" destId="{AC6CF747-D686-4B2C-8E23-821CD18A127C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C3BF90D5-EF85-4333-B611-3B1DCA6EC08C}" type="presOf" srcId="{DBFBE852-4333-410B-ABAF-00064CDEF006}" destId="{99677A3E-5954-4823-B12E-7B7AE0152281}" srcOrd="0" destOrd="0" presId="urn:microsoft.com/office/officeart/2005/8/layout/hChevron3"/>
    <dgm:cxn modelId="{BAFADEEA-B695-444A-AFBC-B20AA9212257}" type="presOf" srcId="{3C0DF76E-46F7-4DDA-B35B-B561CEC616E4}" destId="{2AFF3573-86EA-41D4-99CB-FAC098739E79}" srcOrd="0" destOrd="0" presId="urn:microsoft.com/office/officeart/2005/8/layout/hChevron3"/>
    <dgm:cxn modelId="{F4F02574-8298-4C78-871D-8A8ABA44102F}" type="presOf" srcId="{FF44A3F4-5DFD-493F-8093-5416DE2E3200}" destId="{BFD556E7-26AB-42E4-A6F2-B8945F6C14EF}" srcOrd="0" destOrd="0" presId="urn:microsoft.com/office/officeart/2005/8/layout/hChevron3"/>
    <dgm:cxn modelId="{3971756A-3E2A-4E71-BED7-B1FDC3F1DEB3}" type="presOf" srcId="{A00866A9-DB43-4F21-81A8-5B8F0A055D03}" destId="{58050EF9-6354-40FF-8C1F-FCFD61E84740}" srcOrd="0" destOrd="0" presId="urn:microsoft.com/office/officeart/2005/8/layout/hChevron3"/>
    <dgm:cxn modelId="{20F1497B-F421-4330-9816-669E5B35754E}" type="presOf" srcId="{5122E12B-D815-4539-9D37-C921D35DF678}" destId="{B9FAB784-B408-4EA4-BB0E-E3B878483C94}" srcOrd="0" destOrd="0" presId="urn:microsoft.com/office/officeart/2005/8/layout/hChevron3"/>
    <dgm:cxn modelId="{738FEF88-67AB-47F1-8C63-683AC07A5F8E}" type="presOf" srcId="{070F319B-FCFA-4FB9-91E0-381CA23DC156}" destId="{B46B7C0A-C51F-4F30-BFC2-C05F924764FA}" srcOrd="0" destOrd="0" presId="urn:microsoft.com/office/officeart/2005/8/layout/hChevron3"/>
    <dgm:cxn modelId="{11F5694C-2D14-4A1B-943C-ED70F5B368F4}" type="presParOf" srcId="{BFD556E7-26AB-42E4-A6F2-B8945F6C14EF}" destId="{B46B7C0A-C51F-4F30-BFC2-C05F924764FA}" srcOrd="0" destOrd="0" presId="urn:microsoft.com/office/officeart/2005/8/layout/hChevron3"/>
    <dgm:cxn modelId="{62BCEED8-0951-4B3B-AFC3-7A984F3786A4}" type="presParOf" srcId="{BFD556E7-26AB-42E4-A6F2-B8945F6C14EF}" destId="{5BB0D00C-C001-490D-8F24-BA1487F6A2E3}" srcOrd="1" destOrd="0" presId="urn:microsoft.com/office/officeart/2005/8/layout/hChevron3"/>
    <dgm:cxn modelId="{3DA1DF0A-EAEE-4D96-8F49-17A2F6A9A45C}" type="presParOf" srcId="{BFD556E7-26AB-42E4-A6F2-B8945F6C14EF}" destId="{58050EF9-6354-40FF-8C1F-FCFD61E84740}" srcOrd="2" destOrd="0" presId="urn:microsoft.com/office/officeart/2005/8/layout/hChevron3"/>
    <dgm:cxn modelId="{41E6CD2A-2A71-4B83-ACB6-8303446F54B8}" type="presParOf" srcId="{BFD556E7-26AB-42E4-A6F2-B8945F6C14EF}" destId="{28E72AB6-01F3-4CC9-9812-64D1D932E642}" srcOrd="3" destOrd="0" presId="urn:microsoft.com/office/officeart/2005/8/layout/hChevron3"/>
    <dgm:cxn modelId="{5A825192-C28B-4334-B833-F6832AF5432D}" type="presParOf" srcId="{BFD556E7-26AB-42E4-A6F2-B8945F6C14EF}" destId="{2AFF3573-86EA-41D4-99CB-FAC098739E79}" srcOrd="4" destOrd="0" presId="urn:microsoft.com/office/officeart/2005/8/layout/hChevron3"/>
    <dgm:cxn modelId="{1429A0F3-3C00-4573-A04B-78520278827F}" type="presParOf" srcId="{BFD556E7-26AB-42E4-A6F2-B8945F6C14EF}" destId="{08E8A29E-E983-4522-A962-215FDEFFF8CD}" srcOrd="5" destOrd="0" presId="urn:microsoft.com/office/officeart/2005/8/layout/hChevron3"/>
    <dgm:cxn modelId="{FC085D48-FE40-4399-AA2D-43A75DB31BD6}" type="presParOf" srcId="{BFD556E7-26AB-42E4-A6F2-B8945F6C14EF}" destId="{0F309596-F233-4EF0-92EC-93C19D7ED907}" srcOrd="6" destOrd="0" presId="urn:microsoft.com/office/officeart/2005/8/layout/hChevron3"/>
    <dgm:cxn modelId="{F09781B8-E800-435C-8DAC-C26B50D9E70E}" type="presParOf" srcId="{BFD556E7-26AB-42E4-A6F2-B8945F6C14EF}" destId="{2A15E8B4-AEF7-4BBF-A420-BD13E42B1E4A}" srcOrd="7" destOrd="0" presId="urn:microsoft.com/office/officeart/2005/8/layout/hChevron3"/>
    <dgm:cxn modelId="{045BB0DB-1282-4FFC-923E-DB3F6B2FED0E}" type="presParOf" srcId="{BFD556E7-26AB-42E4-A6F2-B8945F6C14EF}" destId="{AC6CF747-D686-4B2C-8E23-821CD18A127C}" srcOrd="8" destOrd="0" presId="urn:microsoft.com/office/officeart/2005/8/layout/hChevron3"/>
    <dgm:cxn modelId="{C9545466-8BE7-4585-A551-B62B37BFD91D}" type="presParOf" srcId="{BFD556E7-26AB-42E4-A6F2-B8945F6C14EF}" destId="{96A1DCAC-8DF2-4026-8511-2A131AF31DBA}" srcOrd="9" destOrd="0" presId="urn:microsoft.com/office/officeart/2005/8/layout/hChevron3"/>
    <dgm:cxn modelId="{A870BB70-E9B0-4236-9971-7CFC0C5573C7}" type="presParOf" srcId="{BFD556E7-26AB-42E4-A6F2-B8945F6C14EF}" destId="{99677A3E-5954-4823-B12E-7B7AE0152281}" srcOrd="10" destOrd="0" presId="urn:microsoft.com/office/officeart/2005/8/layout/hChevron3"/>
    <dgm:cxn modelId="{D8D7E6E3-FD02-4354-99BD-45CD35B1E4DB}" type="presParOf" srcId="{BFD556E7-26AB-42E4-A6F2-B8945F6C14EF}" destId="{118E6F4B-ED77-4DA9-AD35-2D3A5D83C1BD}" srcOrd="11" destOrd="0" presId="urn:microsoft.com/office/officeart/2005/8/layout/hChevron3"/>
    <dgm:cxn modelId="{A5BDDF95-BF9E-46CC-A1D8-FB57FAA18F79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85AA84-4152-4374-9E22-C386C2E63F8E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B11BFD95-02B5-4EFD-AE65-E50FD00D0EC3}" type="presOf" srcId="{DBFBE852-4333-410B-ABAF-00064CDEF006}" destId="{99677A3E-5954-4823-B12E-7B7AE0152281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FB9B45D2-96E1-4339-A647-87CFBA7B5A9A}" type="presOf" srcId="{3C0DF76E-46F7-4DDA-B35B-B561CEC616E4}" destId="{2AFF3573-86EA-41D4-99CB-FAC098739E79}" srcOrd="0" destOrd="0" presId="urn:microsoft.com/office/officeart/2005/8/layout/hChevron3"/>
    <dgm:cxn modelId="{221AFD06-C1C1-4827-AD4D-13A38D2F4154}" type="presOf" srcId="{5122E12B-D815-4539-9D37-C921D35DF678}" destId="{B9FAB784-B408-4EA4-BB0E-E3B878483C94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AB8AD715-2B98-499D-98F3-D3457578F5CC}" type="presOf" srcId="{070F319B-FCFA-4FB9-91E0-381CA23DC156}" destId="{B46B7C0A-C51F-4F30-BFC2-C05F924764FA}" srcOrd="0" destOrd="0" presId="urn:microsoft.com/office/officeart/2005/8/layout/hChevron3"/>
    <dgm:cxn modelId="{E43E0BCB-8961-4134-BECD-3AA48C864AAC}" type="presOf" srcId="{A00866A9-DB43-4F21-81A8-5B8F0A055D03}" destId="{58050EF9-6354-40FF-8C1F-FCFD61E84740}" srcOrd="0" destOrd="0" presId="urn:microsoft.com/office/officeart/2005/8/layout/hChevron3"/>
    <dgm:cxn modelId="{BEA52996-1BDB-4962-BE0C-92913C40CC47}" type="presOf" srcId="{C6BAA84A-1D00-4CB9-8720-7AE85C4A5E2D}" destId="{0F309596-F233-4EF0-92EC-93C19D7ED907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A15CEADC-D1E1-416F-98CC-E80A1FEBE6B5}" type="presOf" srcId="{1F5948C9-F136-40FD-9B10-634401B6259D}" destId="{AC6CF747-D686-4B2C-8E23-821CD18A127C}" srcOrd="0" destOrd="0" presId="urn:microsoft.com/office/officeart/2005/8/layout/hChevron3"/>
    <dgm:cxn modelId="{B1FCA2D1-6329-44CF-A775-BDE0A65C947A}" type="presParOf" srcId="{BFD556E7-26AB-42E4-A6F2-B8945F6C14EF}" destId="{B46B7C0A-C51F-4F30-BFC2-C05F924764FA}" srcOrd="0" destOrd="0" presId="urn:microsoft.com/office/officeart/2005/8/layout/hChevron3"/>
    <dgm:cxn modelId="{8DB61CFD-EC35-48A9-BED3-3B6D3023CFC3}" type="presParOf" srcId="{BFD556E7-26AB-42E4-A6F2-B8945F6C14EF}" destId="{5BB0D00C-C001-490D-8F24-BA1487F6A2E3}" srcOrd="1" destOrd="0" presId="urn:microsoft.com/office/officeart/2005/8/layout/hChevron3"/>
    <dgm:cxn modelId="{18836DC9-A3D5-43FB-84C5-6E85F0991984}" type="presParOf" srcId="{BFD556E7-26AB-42E4-A6F2-B8945F6C14EF}" destId="{58050EF9-6354-40FF-8C1F-FCFD61E84740}" srcOrd="2" destOrd="0" presId="urn:microsoft.com/office/officeart/2005/8/layout/hChevron3"/>
    <dgm:cxn modelId="{013195F2-786E-4292-8255-694F6DDDFE8A}" type="presParOf" srcId="{BFD556E7-26AB-42E4-A6F2-B8945F6C14EF}" destId="{28E72AB6-01F3-4CC9-9812-64D1D932E642}" srcOrd="3" destOrd="0" presId="urn:microsoft.com/office/officeart/2005/8/layout/hChevron3"/>
    <dgm:cxn modelId="{36FAFF26-F584-4A80-B1A2-2A0E2D9CE7C5}" type="presParOf" srcId="{BFD556E7-26AB-42E4-A6F2-B8945F6C14EF}" destId="{2AFF3573-86EA-41D4-99CB-FAC098739E79}" srcOrd="4" destOrd="0" presId="urn:microsoft.com/office/officeart/2005/8/layout/hChevron3"/>
    <dgm:cxn modelId="{BE9F9FAD-6AB6-4FCA-AD4D-AE8392C52C45}" type="presParOf" srcId="{BFD556E7-26AB-42E4-A6F2-B8945F6C14EF}" destId="{08E8A29E-E983-4522-A962-215FDEFFF8CD}" srcOrd="5" destOrd="0" presId="urn:microsoft.com/office/officeart/2005/8/layout/hChevron3"/>
    <dgm:cxn modelId="{B643D0F4-9A1E-4E23-A8EA-6BF5799BA371}" type="presParOf" srcId="{BFD556E7-26AB-42E4-A6F2-B8945F6C14EF}" destId="{0F309596-F233-4EF0-92EC-93C19D7ED907}" srcOrd="6" destOrd="0" presId="urn:microsoft.com/office/officeart/2005/8/layout/hChevron3"/>
    <dgm:cxn modelId="{4C70D388-0E29-4310-9A32-E63727E0C924}" type="presParOf" srcId="{BFD556E7-26AB-42E4-A6F2-B8945F6C14EF}" destId="{2A15E8B4-AEF7-4BBF-A420-BD13E42B1E4A}" srcOrd="7" destOrd="0" presId="urn:microsoft.com/office/officeart/2005/8/layout/hChevron3"/>
    <dgm:cxn modelId="{EDB51D45-4C61-46D5-9EBA-12512F914392}" type="presParOf" srcId="{BFD556E7-26AB-42E4-A6F2-B8945F6C14EF}" destId="{AC6CF747-D686-4B2C-8E23-821CD18A127C}" srcOrd="8" destOrd="0" presId="urn:microsoft.com/office/officeart/2005/8/layout/hChevron3"/>
    <dgm:cxn modelId="{12CFAA55-638D-441D-AAC5-B7EC0EB2DDCE}" type="presParOf" srcId="{BFD556E7-26AB-42E4-A6F2-B8945F6C14EF}" destId="{96A1DCAC-8DF2-4026-8511-2A131AF31DBA}" srcOrd="9" destOrd="0" presId="urn:microsoft.com/office/officeart/2005/8/layout/hChevron3"/>
    <dgm:cxn modelId="{26487E52-AA09-42CE-A666-CDD1E1BEE604}" type="presParOf" srcId="{BFD556E7-26AB-42E4-A6F2-B8945F6C14EF}" destId="{99677A3E-5954-4823-B12E-7B7AE0152281}" srcOrd="10" destOrd="0" presId="urn:microsoft.com/office/officeart/2005/8/layout/hChevron3"/>
    <dgm:cxn modelId="{6DBBCFDC-AE37-4730-A723-992F9F679320}" type="presParOf" srcId="{BFD556E7-26AB-42E4-A6F2-B8945F6C14EF}" destId="{118E6F4B-ED77-4DA9-AD35-2D3A5D83C1BD}" srcOrd="11" destOrd="0" presId="urn:microsoft.com/office/officeart/2005/8/layout/hChevron3"/>
    <dgm:cxn modelId="{2DCC0404-D875-4991-AD44-FD1A10A7A282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203F06-374A-4E5B-95A5-CD11086CAA94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F5A4ADC6-BD8A-4218-85A7-528511F05631}" type="presOf" srcId="{A00866A9-DB43-4F21-81A8-5B8F0A055D03}" destId="{58050EF9-6354-40FF-8C1F-FCFD61E84740}" srcOrd="0" destOrd="0" presId="urn:microsoft.com/office/officeart/2005/8/layout/hChevron3"/>
    <dgm:cxn modelId="{810734D8-0290-4216-BAE8-C2D015911332}" type="presOf" srcId="{DBFBE852-4333-410B-ABAF-00064CDEF006}" destId="{99677A3E-5954-4823-B12E-7B7AE0152281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822E60A-17AE-44B9-8DC3-CED69844A5C0}" type="presOf" srcId="{1F5948C9-F136-40FD-9B10-634401B6259D}" destId="{AC6CF747-D686-4B2C-8E23-821CD18A127C}" srcOrd="0" destOrd="0" presId="urn:microsoft.com/office/officeart/2005/8/layout/hChevron3"/>
    <dgm:cxn modelId="{075E27CD-1599-4FE2-93D4-BCC28D22B8F1}" type="presOf" srcId="{3C0DF76E-46F7-4DDA-B35B-B561CEC616E4}" destId="{2AFF3573-86EA-41D4-99CB-FAC098739E79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C7A086FC-A28E-4584-9A5B-6234F91BBDE7}" type="presOf" srcId="{070F319B-FCFA-4FB9-91E0-381CA23DC156}" destId="{B46B7C0A-C51F-4F30-BFC2-C05F924764FA}" srcOrd="0" destOrd="0" presId="urn:microsoft.com/office/officeart/2005/8/layout/hChevron3"/>
    <dgm:cxn modelId="{BAF4AD17-0E95-4D9E-8147-9848ADD32876}" type="presOf" srcId="{5122E12B-D815-4539-9D37-C921D35DF678}" destId="{B9FAB784-B408-4EA4-BB0E-E3B878483C94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580A7E80-9C64-46D6-8DB3-EEF2121FDD49}" type="presOf" srcId="{C6BAA84A-1D00-4CB9-8720-7AE85C4A5E2D}" destId="{0F309596-F233-4EF0-92EC-93C19D7ED907}" srcOrd="0" destOrd="0" presId="urn:microsoft.com/office/officeart/2005/8/layout/hChevron3"/>
    <dgm:cxn modelId="{3A694CB5-9BB0-4E36-88EF-7761C3A1C8B5}" type="presParOf" srcId="{BFD556E7-26AB-42E4-A6F2-B8945F6C14EF}" destId="{B46B7C0A-C51F-4F30-BFC2-C05F924764FA}" srcOrd="0" destOrd="0" presId="urn:microsoft.com/office/officeart/2005/8/layout/hChevron3"/>
    <dgm:cxn modelId="{08A704E2-1D13-4798-A91F-6B576BBFB66F}" type="presParOf" srcId="{BFD556E7-26AB-42E4-A6F2-B8945F6C14EF}" destId="{5BB0D00C-C001-490D-8F24-BA1487F6A2E3}" srcOrd="1" destOrd="0" presId="urn:microsoft.com/office/officeart/2005/8/layout/hChevron3"/>
    <dgm:cxn modelId="{53FF4A20-E725-4598-8BCA-640C4E3916BF}" type="presParOf" srcId="{BFD556E7-26AB-42E4-A6F2-B8945F6C14EF}" destId="{58050EF9-6354-40FF-8C1F-FCFD61E84740}" srcOrd="2" destOrd="0" presId="urn:microsoft.com/office/officeart/2005/8/layout/hChevron3"/>
    <dgm:cxn modelId="{6C4DE4FE-815F-4554-BE10-8BBE1BCDA33C}" type="presParOf" srcId="{BFD556E7-26AB-42E4-A6F2-B8945F6C14EF}" destId="{28E72AB6-01F3-4CC9-9812-64D1D932E642}" srcOrd="3" destOrd="0" presId="urn:microsoft.com/office/officeart/2005/8/layout/hChevron3"/>
    <dgm:cxn modelId="{D69864FA-49EB-4F68-BCB9-86BACCE5758E}" type="presParOf" srcId="{BFD556E7-26AB-42E4-A6F2-B8945F6C14EF}" destId="{2AFF3573-86EA-41D4-99CB-FAC098739E79}" srcOrd="4" destOrd="0" presId="urn:microsoft.com/office/officeart/2005/8/layout/hChevron3"/>
    <dgm:cxn modelId="{DEB94156-0177-4DC6-8254-4948B78E53B4}" type="presParOf" srcId="{BFD556E7-26AB-42E4-A6F2-B8945F6C14EF}" destId="{08E8A29E-E983-4522-A962-215FDEFFF8CD}" srcOrd="5" destOrd="0" presId="urn:microsoft.com/office/officeart/2005/8/layout/hChevron3"/>
    <dgm:cxn modelId="{608119F9-03F6-48B4-A3B7-945CB2F4821B}" type="presParOf" srcId="{BFD556E7-26AB-42E4-A6F2-B8945F6C14EF}" destId="{0F309596-F233-4EF0-92EC-93C19D7ED907}" srcOrd="6" destOrd="0" presId="urn:microsoft.com/office/officeart/2005/8/layout/hChevron3"/>
    <dgm:cxn modelId="{5CC0F8EF-598F-4E48-94E2-30BE6B690BA1}" type="presParOf" srcId="{BFD556E7-26AB-42E4-A6F2-B8945F6C14EF}" destId="{2A15E8B4-AEF7-4BBF-A420-BD13E42B1E4A}" srcOrd="7" destOrd="0" presId="urn:microsoft.com/office/officeart/2005/8/layout/hChevron3"/>
    <dgm:cxn modelId="{AA105595-5EEB-4C7A-8447-703A32ADD8DC}" type="presParOf" srcId="{BFD556E7-26AB-42E4-A6F2-B8945F6C14EF}" destId="{AC6CF747-D686-4B2C-8E23-821CD18A127C}" srcOrd="8" destOrd="0" presId="urn:microsoft.com/office/officeart/2005/8/layout/hChevron3"/>
    <dgm:cxn modelId="{F7D14636-1836-4C98-8EC7-F04D5F0E0113}" type="presParOf" srcId="{BFD556E7-26AB-42E4-A6F2-B8945F6C14EF}" destId="{96A1DCAC-8DF2-4026-8511-2A131AF31DBA}" srcOrd="9" destOrd="0" presId="urn:microsoft.com/office/officeart/2005/8/layout/hChevron3"/>
    <dgm:cxn modelId="{6AF97F27-3ACE-459D-805C-0AA4FEC6D7C0}" type="presParOf" srcId="{BFD556E7-26AB-42E4-A6F2-B8945F6C14EF}" destId="{99677A3E-5954-4823-B12E-7B7AE0152281}" srcOrd="10" destOrd="0" presId="urn:microsoft.com/office/officeart/2005/8/layout/hChevron3"/>
    <dgm:cxn modelId="{02E826A1-CB1F-4BCD-805C-16A137C1D1F1}" type="presParOf" srcId="{BFD556E7-26AB-42E4-A6F2-B8945F6C14EF}" destId="{118E6F4B-ED77-4DA9-AD35-2D3A5D83C1BD}" srcOrd="11" destOrd="0" presId="urn:microsoft.com/office/officeart/2005/8/layout/hChevron3"/>
    <dgm:cxn modelId="{D3F4121E-D750-4EF8-9433-30CB078A2BEA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22F2B2-2B75-4346-8286-AEB6B5F93CE8}" type="presOf" srcId="{A00866A9-DB43-4F21-81A8-5B8F0A055D03}" destId="{58050EF9-6354-40FF-8C1F-FCFD61E84740}" srcOrd="0" destOrd="0" presId="urn:microsoft.com/office/officeart/2005/8/layout/hChevron3"/>
    <dgm:cxn modelId="{E68A995A-FC71-431D-BE6A-04D13583698D}" type="presOf" srcId="{DBFBE852-4333-410B-ABAF-00064CDEF006}" destId="{99677A3E-5954-4823-B12E-7B7AE0152281}" srcOrd="0" destOrd="0" presId="urn:microsoft.com/office/officeart/2005/8/layout/hChevron3"/>
    <dgm:cxn modelId="{6DB51D55-4F25-4806-BBDD-D897D2D5695A}" type="presOf" srcId="{1F5948C9-F136-40FD-9B10-634401B6259D}" destId="{AC6CF747-D686-4B2C-8E23-821CD18A127C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EEB3D1F2-7C68-4699-9578-FA097C3EA338}" type="presOf" srcId="{3C0DF76E-46F7-4DDA-B35B-B561CEC616E4}" destId="{2AFF3573-86EA-41D4-99CB-FAC098739E79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12CDEE25-E196-4654-B524-2EB2B9AFCE3C}" type="presOf" srcId="{5122E12B-D815-4539-9D37-C921D35DF678}" destId="{B9FAB784-B408-4EA4-BB0E-E3B878483C94}" srcOrd="0" destOrd="0" presId="urn:microsoft.com/office/officeart/2005/8/layout/hChevron3"/>
    <dgm:cxn modelId="{A0FE200B-4AFD-4C99-A978-F51E70429890}" type="presOf" srcId="{FF44A3F4-5DFD-493F-8093-5416DE2E3200}" destId="{BFD556E7-26AB-42E4-A6F2-B8945F6C14EF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E3705B55-1C86-42CE-9844-AC368A4DFAA7}" type="presOf" srcId="{070F319B-FCFA-4FB9-91E0-381CA23DC156}" destId="{B46B7C0A-C51F-4F30-BFC2-C05F924764FA}" srcOrd="0" destOrd="0" presId="urn:microsoft.com/office/officeart/2005/8/layout/hChevron3"/>
    <dgm:cxn modelId="{61D0A7BD-E467-4160-B703-A81E803BC13D}" type="presOf" srcId="{C6BAA84A-1D00-4CB9-8720-7AE85C4A5E2D}" destId="{0F309596-F233-4EF0-92EC-93C19D7ED907}" srcOrd="0" destOrd="0" presId="urn:microsoft.com/office/officeart/2005/8/layout/hChevron3"/>
    <dgm:cxn modelId="{F98235BB-FDB1-40C6-8212-FAC00ACB7E7D}" type="presParOf" srcId="{BFD556E7-26AB-42E4-A6F2-B8945F6C14EF}" destId="{B46B7C0A-C51F-4F30-BFC2-C05F924764FA}" srcOrd="0" destOrd="0" presId="urn:microsoft.com/office/officeart/2005/8/layout/hChevron3"/>
    <dgm:cxn modelId="{B44105FB-802F-40C1-9BF9-F0526B9CB3A3}" type="presParOf" srcId="{BFD556E7-26AB-42E4-A6F2-B8945F6C14EF}" destId="{5BB0D00C-C001-490D-8F24-BA1487F6A2E3}" srcOrd="1" destOrd="0" presId="urn:microsoft.com/office/officeart/2005/8/layout/hChevron3"/>
    <dgm:cxn modelId="{1CCD91B2-FDF8-4A30-AE53-D3A67B8D48F1}" type="presParOf" srcId="{BFD556E7-26AB-42E4-A6F2-B8945F6C14EF}" destId="{58050EF9-6354-40FF-8C1F-FCFD61E84740}" srcOrd="2" destOrd="0" presId="urn:microsoft.com/office/officeart/2005/8/layout/hChevron3"/>
    <dgm:cxn modelId="{53B29CCD-271F-4707-8510-CBFCE168F288}" type="presParOf" srcId="{BFD556E7-26AB-42E4-A6F2-B8945F6C14EF}" destId="{28E72AB6-01F3-4CC9-9812-64D1D932E642}" srcOrd="3" destOrd="0" presId="urn:microsoft.com/office/officeart/2005/8/layout/hChevron3"/>
    <dgm:cxn modelId="{04431224-B66B-43C8-BA4C-040EBF4B9531}" type="presParOf" srcId="{BFD556E7-26AB-42E4-A6F2-B8945F6C14EF}" destId="{2AFF3573-86EA-41D4-99CB-FAC098739E79}" srcOrd="4" destOrd="0" presId="urn:microsoft.com/office/officeart/2005/8/layout/hChevron3"/>
    <dgm:cxn modelId="{132350BB-2C50-418E-9901-35D8F2474767}" type="presParOf" srcId="{BFD556E7-26AB-42E4-A6F2-B8945F6C14EF}" destId="{08E8A29E-E983-4522-A962-215FDEFFF8CD}" srcOrd="5" destOrd="0" presId="urn:microsoft.com/office/officeart/2005/8/layout/hChevron3"/>
    <dgm:cxn modelId="{073461AF-53D5-49B3-B4A4-6795351BB7AB}" type="presParOf" srcId="{BFD556E7-26AB-42E4-A6F2-B8945F6C14EF}" destId="{0F309596-F233-4EF0-92EC-93C19D7ED907}" srcOrd="6" destOrd="0" presId="urn:microsoft.com/office/officeart/2005/8/layout/hChevron3"/>
    <dgm:cxn modelId="{4164C0A9-B502-4C2D-8D61-75C6563E494F}" type="presParOf" srcId="{BFD556E7-26AB-42E4-A6F2-B8945F6C14EF}" destId="{2A15E8B4-AEF7-4BBF-A420-BD13E42B1E4A}" srcOrd="7" destOrd="0" presId="urn:microsoft.com/office/officeart/2005/8/layout/hChevron3"/>
    <dgm:cxn modelId="{5DD5CADD-BA0B-42FF-BE29-B723F77744B0}" type="presParOf" srcId="{BFD556E7-26AB-42E4-A6F2-B8945F6C14EF}" destId="{AC6CF747-D686-4B2C-8E23-821CD18A127C}" srcOrd="8" destOrd="0" presId="urn:microsoft.com/office/officeart/2005/8/layout/hChevron3"/>
    <dgm:cxn modelId="{B69D40A7-103A-45B7-B9FA-330EDD1F704A}" type="presParOf" srcId="{BFD556E7-26AB-42E4-A6F2-B8945F6C14EF}" destId="{96A1DCAC-8DF2-4026-8511-2A131AF31DBA}" srcOrd="9" destOrd="0" presId="urn:microsoft.com/office/officeart/2005/8/layout/hChevron3"/>
    <dgm:cxn modelId="{9766DAA6-E559-4BC3-9BEE-8D4EDCF5DD3B}" type="presParOf" srcId="{BFD556E7-26AB-42E4-A6F2-B8945F6C14EF}" destId="{99677A3E-5954-4823-B12E-7B7AE0152281}" srcOrd="10" destOrd="0" presId="urn:microsoft.com/office/officeart/2005/8/layout/hChevron3"/>
    <dgm:cxn modelId="{FD14F764-2823-46E5-A370-BBAB2D18ACD6}" type="presParOf" srcId="{BFD556E7-26AB-42E4-A6F2-B8945F6C14EF}" destId="{118E6F4B-ED77-4DA9-AD35-2D3A5D83C1BD}" srcOrd="11" destOrd="0" presId="urn:microsoft.com/office/officeart/2005/8/layout/hChevron3"/>
    <dgm:cxn modelId="{229C864F-27D2-4AC4-BBE9-BD29514CB64C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E85302-E78B-4BFB-B14C-598A53F0771F}" type="presOf" srcId="{DBFBE852-4333-410B-ABAF-00064CDEF006}" destId="{99677A3E-5954-4823-B12E-7B7AE0152281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95E3ACAE-C0AE-4723-BFDC-179D00A27B08}" type="presOf" srcId="{1F5948C9-F136-40FD-9B10-634401B6259D}" destId="{AC6CF747-D686-4B2C-8E23-821CD18A127C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6608AA72-49CF-4CC4-9CDE-C84644BD8977}" type="presOf" srcId="{070F319B-FCFA-4FB9-91E0-381CA23DC156}" destId="{B46B7C0A-C51F-4F30-BFC2-C05F924764FA}" srcOrd="0" destOrd="0" presId="urn:microsoft.com/office/officeart/2005/8/layout/hChevron3"/>
    <dgm:cxn modelId="{EAF1EF77-6448-4577-BD06-6077319C7F84}" type="presOf" srcId="{5122E12B-D815-4539-9D37-C921D35DF678}" destId="{B9FAB784-B408-4EA4-BB0E-E3B878483C94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330B5605-326A-4D8A-B892-B26F02E4C607}" type="presOf" srcId="{A00866A9-DB43-4F21-81A8-5B8F0A055D03}" destId="{58050EF9-6354-40FF-8C1F-FCFD61E84740}" srcOrd="0" destOrd="0" presId="urn:microsoft.com/office/officeart/2005/8/layout/hChevron3"/>
    <dgm:cxn modelId="{1EE79B2A-A4FA-4D21-8B58-2BA48BA60785}" type="presOf" srcId="{C6BAA84A-1D00-4CB9-8720-7AE85C4A5E2D}" destId="{0F309596-F233-4EF0-92EC-93C19D7ED907}" srcOrd="0" destOrd="0" presId="urn:microsoft.com/office/officeart/2005/8/layout/hChevron3"/>
    <dgm:cxn modelId="{C08145F6-140A-4DD2-A994-A03136F919ED}" type="presOf" srcId="{FF44A3F4-5DFD-493F-8093-5416DE2E3200}" destId="{BFD556E7-26AB-42E4-A6F2-B8945F6C14EF}" srcOrd="0" destOrd="0" presId="urn:microsoft.com/office/officeart/2005/8/layout/hChevron3"/>
    <dgm:cxn modelId="{B81078DC-67B0-4B0A-907C-53773A47A880}" type="presOf" srcId="{3C0DF76E-46F7-4DDA-B35B-B561CEC616E4}" destId="{2AFF3573-86EA-41D4-99CB-FAC098739E79}" srcOrd="0" destOrd="0" presId="urn:microsoft.com/office/officeart/2005/8/layout/hChevron3"/>
    <dgm:cxn modelId="{E1FE82DB-F558-4A8C-9689-5D6E81500CE9}" type="presParOf" srcId="{BFD556E7-26AB-42E4-A6F2-B8945F6C14EF}" destId="{B46B7C0A-C51F-4F30-BFC2-C05F924764FA}" srcOrd="0" destOrd="0" presId="urn:microsoft.com/office/officeart/2005/8/layout/hChevron3"/>
    <dgm:cxn modelId="{EAEBFC22-94F8-4C4F-BB45-A8B77FB437AC}" type="presParOf" srcId="{BFD556E7-26AB-42E4-A6F2-B8945F6C14EF}" destId="{5BB0D00C-C001-490D-8F24-BA1487F6A2E3}" srcOrd="1" destOrd="0" presId="urn:microsoft.com/office/officeart/2005/8/layout/hChevron3"/>
    <dgm:cxn modelId="{222E31BB-92CD-4364-B659-F80CDC5166C2}" type="presParOf" srcId="{BFD556E7-26AB-42E4-A6F2-B8945F6C14EF}" destId="{58050EF9-6354-40FF-8C1F-FCFD61E84740}" srcOrd="2" destOrd="0" presId="urn:microsoft.com/office/officeart/2005/8/layout/hChevron3"/>
    <dgm:cxn modelId="{35E05F69-440D-43C6-B747-E5B972FF22B8}" type="presParOf" srcId="{BFD556E7-26AB-42E4-A6F2-B8945F6C14EF}" destId="{28E72AB6-01F3-4CC9-9812-64D1D932E642}" srcOrd="3" destOrd="0" presId="urn:microsoft.com/office/officeart/2005/8/layout/hChevron3"/>
    <dgm:cxn modelId="{ED890807-D2A0-4B9A-A216-9BAB20881B47}" type="presParOf" srcId="{BFD556E7-26AB-42E4-A6F2-B8945F6C14EF}" destId="{2AFF3573-86EA-41D4-99CB-FAC098739E79}" srcOrd="4" destOrd="0" presId="urn:microsoft.com/office/officeart/2005/8/layout/hChevron3"/>
    <dgm:cxn modelId="{2598D3A2-3958-4D2B-844D-64C398DEA2C0}" type="presParOf" srcId="{BFD556E7-26AB-42E4-A6F2-B8945F6C14EF}" destId="{08E8A29E-E983-4522-A962-215FDEFFF8CD}" srcOrd="5" destOrd="0" presId="urn:microsoft.com/office/officeart/2005/8/layout/hChevron3"/>
    <dgm:cxn modelId="{C669E61D-95AA-409E-B1D0-F6DCBB766169}" type="presParOf" srcId="{BFD556E7-26AB-42E4-A6F2-B8945F6C14EF}" destId="{0F309596-F233-4EF0-92EC-93C19D7ED907}" srcOrd="6" destOrd="0" presId="urn:microsoft.com/office/officeart/2005/8/layout/hChevron3"/>
    <dgm:cxn modelId="{CFEFFDA1-0795-40C1-B61C-869503FCFE57}" type="presParOf" srcId="{BFD556E7-26AB-42E4-A6F2-B8945F6C14EF}" destId="{2A15E8B4-AEF7-4BBF-A420-BD13E42B1E4A}" srcOrd="7" destOrd="0" presId="urn:microsoft.com/office/officeart/2005/8/layout/hChevron3"/>
    <dgm:cxn modelId="{EA71A963-ADA2-4E1D-94F3-1D02644FC007}" type="presParOf" srcId="{BFD556E7-26AB-42E4-A6F2-B8945F6C14EF}" destId="{AC6CF747-D686-4B2C-8E23-821CD18A127C}" srcOrd="8" destOrd="0" presId="urn:microsoft.com/office/officeart/2005/8/layout/hChevron3"/>
    <dgm:cxn modelId="{09447E42-F849-40BA-A1B4-A516A621D5FA}" type="presParOf" srcId="{BFD556E7-26AB-42E4-A6F2-B8945F6C14EF}" destId="{96A1DCAC-8DF2-4026-8511-2A131AF31DBA}" srcOrd="9" destOrd="0" presId="urn:microsoft.com/office/officeart/2005/8/layout/hChevron3"/>
    <dgm:cxn modelId="{8E4F372B-058E-45F0-AB69-606BF6735804}" type="presParOf" srcId="{BFD556E7-26AB-42E4-A6F2-B8945F6C14EF}" destId="{99677A3E-5954-4823-B12E-7B7AE0152281}" srcOrd="10" destOrd="0" presId="urn:microsoft.com/office/officeart/2005/8/layout/hChevron3"/>
    <dgm:cxn modelId="{BE813199-0842-44C3-97AA-0B479C672123}" type="presParOf" srcId="{BFD556E7-26AB-42E4-A6F2-B8945F6C14EF}" destId="{118E6F4B-ED77-4DA9-AD35-2D3A5D83C1BD}" srcOrd="11" destOrd="0" presId="urn:microsoft.com/office/officeart/2005/8/layout/hChevron3"/>
    <dgm:cxn modelId="{109D4C4E-2CFD-4947-A25F-064646596D71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Introduction</a:t>
          </a:r>
          <a:endParaRPr lang="en-US" sz="1200" b="1" dirty="0">
            <a:effectLst/>
          </a:endParaRPr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329EE-3FF9-42BE-8271-0B238291A8FC}" type="presOf" srcId="{3C0DF76E-46F7-4DDA-B35B-B561CEC616E4}" destId="{2AFF3573-86EA-41D4-99CB-FAC098739E79}" srcOrd="0" destOrd="0" presId="urn:microsoft.com/office/officeart/2005/8/layout/hChevron3"/>
    <dgm:cxn modelId="{FE3A8E9A-BBBC-4C26-B6A5-A1199BB39B8E}" type="presOf" srcId="{FF44A3F4-5DFD-493F-8093-5416DE2E3200}" destId="{BFD556E7-26AB-42E4-A6F2-B8945F6C14EF}" srcOrd="0" destOrd="0" presId="urn:microsoft.com/office/officeart/2005/8/layout/hChevron3"/>
    <dgm:cxn modelId="{42207DB6-2284-47FD-AAEF-67E670FBF6FA}" type="presOf" srcId="{070F319B-FCFA-4FB9-91E0-381CA23DC156}" destId="{B46B7C0A-C51F-4F30-BFC2-C05F924764FA}" srcOrd="0" destOrd="0" presId="urn:microsoft.com/office/officeart/2005/8/layout/hChevron3"/>
    <dgm:cxn modelId="{8E7CFA49-9215-4880-AF44-D47E765E8388}" type="presOf" srcId="{A00866A9-DB43-4F21-81A8-5B8F0A055D03}" destId="{58050EF9-6354-40FF-8C1F-FCFD61E84740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F5577332-BD02-4320-BEF3-C7A99C83D80D}" type="presOf" srcId="{C6BAA84A-1D00-4CB9-8720-7AE85C4A5E2D}" destId="{0F309596-F233-4EF0-92EC-93C19D7ED907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061B0292-D4D2-4A1C-A4BC-D7315A692E15}" type="presOf" srcId="{DBFBE852-4333-410B-ABAF-00064CDEF006}" destId="{99677A3E-5954-4823-B12E-7B7AE0152281}" srcOrd="0" destOrd="0" presId="urn:microsoft.com/office/officeart/2005/8/layout/hChevron3"/>
    <dgm:cxn modelId="{14C46D10-F6EE-43B6-BC83-73F2DD90D20F}" type="presOf" srcId="{1F5948C9-F136-40FD-9B10-634401B6259D}" destId="{AC6CF747-D686-4B2C-8E23-821CD18A127C}" srcOrd="0" destOrd="0" presId="urn:microsoft.com/office/officeart/2005/8/layout/hChevron3"/>
    <dgm:cxn modelId="{242BD872-369F-4B70-8BE7-0774FFB9C22A}" type="presOf" srcId="{5122E12B-D815-4539-9D37-C921D35DF678}" destId="{B9FAB784-B408-4EA4-BB0E-E3B878483C94}" srcOrd="0" destOrd="0" presId="urn:microsoft.com/office/officeart/2005/8/layout/hChevron3"/>
    <dgm:cxn modelId="{EF4B4066-A474-4349-A732-23E8DC24BE85}" type="presParOf" srcId="{BFD556E7-26AB-42E4-A6F2-B8945F6C14EF}" destId="{B46B7C0A-C51F-4F30-BFC2-C05F924764FA}" srcOrd="0" destOrd="0" presId="urn:microsoft.com/office/officeart/2005/8/layout/hChevron3"/>
    <dgm:cxn modelId="{D36FBA15-C0B7-4D76-A683-F90F4104614C}" type="presParOf" srcId="{BFD556E7-26AB-42E4-A6F2-B8945F6C14EF}" destId="{5BB0D00C-C001-490D-8F24-BA1487F6A2E3}" srcOrd="1" destOrd="0" presId="urn:microsoft.com/office/officeart/2005/8/layout/hChevron3"/>
    <dgm:cxn modelId="{218B20F8-75F8-4874-A0D2-7F4FF538E594}" type="presParOf" srcId="{BFD556E7-26AB-42E4-A6F2-B8945F6C14EF}" destId="{58050EF9-6354-40FF-8C1F-FCFD61E84740}" srcOrd="2" destOrd="0" presId="urn:microsoft.com/office/officeart/2005/8/layout/hChevron3"/>
    <dgm:cxn modelId="{C07349F7-0CA5-42FF-A1F9-74B81AA121C8}" type="presParOf" srcId="{BFD556E7-26AB-42E4-A6F2-B8945F6C14EF}" destId="{28E72AB6-01F3-4CC9-9812-64D1D932E642}" srcOrd="3" destOrd="0" presId="urn:microsoft.com/office/officeart/2005/8/layout/hChevron3"/>
    <dgm:cxn modelId="{6C828EF5-858C-41DA-8203-D114F54D7625}" type="presParOf" srcId="{BFD556E7-26AB-42E4-A6F2-B8945F6C14EF}" destId="{2AFF3573-86EA-41D4-99CB-FAC098739E79}" srcOrd="4" destOrd="0" presId="urn:microsoft.com/office/officeart/2005/8/layout/hChevron3"/>
    <dgm:cxn modelId="{C6F3172A-7F51-462F-9509-6D2176AA706A}" type="presParOf" srcId="{BFD556E7-26AB-42E4-A6F2-B8945F6C14EF}" destId="{08E8A29E-E983-4522-A962-215FDEFFF8CD}" srcOrd="5" destOrd="0" presId="urn:microsoft.com/office/officeart/2005/8/layout/hChevron3"/>
    <dgm:cxn modelId="{2085DE23-E3CC-4F60-B819-A90AED7EA299}" type="presParOf" srcId="{BFD556E7-26AB-42E4-A6F2-B8945F6C14EF}" destId="{0F309596-F233-4EF0-92EC-93C19D7ED907}" srcOrd="6" destOrd="0" presId="urn:microsoft.com/office/officeart/2005/8/layout/hChevron3"/>
    <dgm:cxn modelId="{6C78B48E-7194-48C7-A8EE-5D855B68FD55}" type="presParOf" srcId="{BFD556E7-26AB-42E4-A6F2-B8945F6C14EF}" destId="{2A15E8B4-AEF7-4BBF-A420-BD13E42B1E4A}" srcOrd="7" destOrd="0" presId="urn:microsoft.com/office/officeart/2005/8/layout/hChevron3"/>
    <dgm:cxn modelId="{F0AF66BD-7FF4-44E1-A75D-4151AF6EE151}" type="presParOf" srcId="{BFD556E7-26AB-42E4-A6F2-B8945F6C14EF}" destId="{AC6CF747-D686-4B2C-8E23-821CD18A127C}" srcOrd="8" destOrd="0" presId="urn:microsoft.com/office/officeart/2005/8/layout/hChevron3"/>
    <dgm:cxn modelId="{B3E3525F-A5AC-4DB6-86D7-B2E2075DF980}" type="presParOf" srcId="{BFD556E7-26AB-42E4-A6F2-B8945F6C14EF}" destId="{96A1DCAC-8DF2-4026-8511-2A131AF31DBA}" srcOrd="9" destOrd="0" presId="urn:microsoft.com/office/officeart/2005/8/layout/hChevron3"/>
    <dgm:cxn modelId="{9D1FB1FF-0D57-47CA-B9E5-716E24F3D40F}" type="presParOf" srcId="{BFD556E7-26AB-42E4-A6F2-B8945F6C14EF}" destId="{99677A3E-5954-4823-B12E-7B7AE0152281}" srcOrd="10" destOrd="0" presId="urn:microsoft.com/office/officeart/2005/8/layout/hChevron3"/>
    <dgm:cxn modelId="{86F356F4-B370-4FC0-9986-8FC90C8AF806}" type="presParOf" srcId="{BFD556E7-26AB-42E4-A6F2-B8945F6C14EF}" destId="{118E6F4B-ED77-4DA9-AD35-2D3A5D83C1BD}" srcOrd="11" destOrd="0" presId="urn:microsoft.com/office/officeart/2005/8/layout/hChevron3"/>
    <dgm:cxn modelId="{D44DABB5-904C-4FFA-82F0-770FA561D5E9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C4B70E-B94D-4A87-9265-AABD4C5F4A7B}" type="presOf" srcId="{DBFBE852-4333-410B-ABAF-00064CDEF006}" destId="{99677A3E-5954-4823-B12E-7B7AE0152281}" srcOrd="0" destOrd="0" presId="urn:microsoft.com/office/officeart/2005/8/layout/hChevron3"/>
    <dgm:cxn modelId="{E7001124-25EC-4BAA-A143-8E7E8185E70D}" type="presOf" srcId="{C6BAA84A-1D00-4CB9-8720-7AE85C4A5E2D}" destId="{0F309596-F233-4EF0-92EC-93C19D7ED907}" srcOrd="0" destOrd="0" presId="urn:microsoft.com/office/officeart/2005/8/layout/hChevron3"/>
    <dgm:cxn modelId="{C09D2830-4679-4CC7-AAB8-C0893A3D2C76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5E5FD9AD-012A-43E5-8F0C-1CE0CD0C7C9E}" type="presOf" srcId="{A00866A9-DB43-4F21-81A8-5B8F0A055D03}" destId="{58050EF9-6354-40FF-8C1F-FCFD61E84740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EA7B4620-220E-4161-AC64-2E6A069156B2}" type="presOf" srcId="{5122E12B-D815-4539-9D37-C921D35DF678}" destId="{B9FAB784-B408-4EA4-BB0E-E3B878483C94}" srcOrd="0" destOrd="0" presId="urn:microsoft.com/office/officeart/2005/8/layout/hChevron3"/>
    <dgm:cxn modelId="{BD6854FA-74BF-4A4D-AEED-E06526B980F5}" type="presOf" srcId="{3C0DF76E-46F7-4DDA-B35B-B561CEC616E4}" destId="{2AFF3573-86EA-41D4-99CB-FAC098739E79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FA6D06C0-3938-4A94-B200-887A7552F2BA}" type="presOf" srcId="{1F5948C9-F136-40FD-9B10-634401B6259D}" destId="{AC6CF747-D686-4B2C-8E23-821CD18A127C}" srcOrd="0" destOrd="0" presId="urn:microsoft.com/office/officeart/2005/8/layout/hChevron3"/>
    <dgm:cxn modelId="{6BD82DFD-CA8C-44BC-B094-A57822F932D6}" type="presOf" srcId="{070F319B-FCFA-4FB9-91E0-381CA23DC156}" destId="{B46B7C0A-C51F-4F30-BFC2-C05F924764FA}" srcOrd="0" destOrd="0" presId="urn:microsoft.com/office/officeart/2005/8/layout/hChevron3"/>
    <dgm:cxn modelId="{926A2903-0D89-40D1-B2A1-51525E7CF9DB}" type="presParOf" srcId="{BFD556E7-26AB-42E4-A6F2-B8945F6C14EF}" destId="{B46B7C0A-C51F-4F30-BFC2-C05F924764FA}" srcOrd="0" destOrd="0" presId="urn:microsoft.com/office/officeart/2005/8/layout/hChevron3"/>
    <dgm:cxn modelId="{C29A2D77-6006-4F7D-BF66-CE4288B4CB4E}" type="presParOf" srcId="{BFD556E7-26AB-42E4-A6F2-B8945F6C14EF}" destId="{5BB0D00C-C001-490D-8F24-BA1487F6A2E3}" srcOrd="1" destOrd="0" presId="urn:microsoft.com/office/officeart/2005/8/layout/hChevron3"/>
    <dgm:cxn modelId="{A17F9B82-CB9F-453F-A607-D6C586130B47}" type="presParOf" srcId="{BFD556E7-26AB-42E4-A6F2-B8945F6C14EF}" destId="{58050EF9-6354-40FF-8C1F-FCFD61E84740}" srcOrd="2" destOrd="0" presId="urn:microsoft.com/office/officeart/2005/8/layout/hChevron3"/>
    <dgm:cxn modelId="{9CE153D0-A7A5-42CA-A598-CD9CA699E567}" type="presParOf" srcId="{BFD556E7-26AB-42E4-A6F2-B8945F6C14EF}" destId="{28E72AB6-01F3-4CC9-9812-64D1D932E642}" srcOrd="3" destOrd="0" presId="urn:microsoft.com/office/officeart/2005/8/layout/hChevron3"/>
    <dgm:cxn modelId="{424B066B-34BA-44AD-99EE-077648330E2B}" type="presParOf" srcId="{BFD556E7-26AB-42E4-A6F2-B8945F6C14EF}" destId="{2AFF3573-86EA-41D4-99CB-FAC098739E79}" srcOrd="4" destOrd="0" presId="urn:microsoft.com/office/officeart/2005/8/layout/hChevron3"/>
    <dgm:cxn modelId="{DBB07E3C-6200-4E91-93F0-FF944E16A082}" type="presParOf" srcId="{BFD556E7-26AB-42E4-A6F2-B8945F6C14EF}" destId="{08E8A29E-E983-4522-A962-215FDEFFF8CD}" srcOrd="5" destOrd="0" presId="urn:microsoft.com/office/officeart/2005/8/layout/hChevron3"/>
    <dgm:cxn modelId="{A6CA472E-F5DA-498F-B789-EA639826EA2F}" type="presParOf" srcId="{BFD556E7-26AB-42E4-A6F2-B8945F6C14EF}" destId="{0F309596-F233-4EF0-92EC-93C19D7ED907}" srcOrd="6" destOrd="0" presId="urn:microsoft.com/office/officeart/2005/8/layout/hChevron3"/>
    <dgm:cxn modelId="{B430E91A-CBDD-41EA-B7E4-23923E4E5F5C}" type="presParOf" srcId="{BFD556E7-26AB-42E4-A6F2-B8945F6C14EF}" destId="{2A15E8B4-AEF7-4BBF-A420-BD13E42B1E4A}" srcOrd="7" destOrd="0" presId="urn:microsoft.com/office/officeart/2005/8/layout/hChevron3"/>
    <dgm:cxn modelId="{5C7134D7-A964-474F-893F-DF3927D4A0F6}" type="presParOf" srcId="{BFD556E7-26AB-42E4-A6F2-B8945F6C14EF}" destId="{AC6CF747-D686-4B2C-8E23-821CD18A127C}" srcOrd="8" destOrd="0" presId="urn:microsoft.com/office/officeart/2005/8/layout/hChevron3"/>
    <dgm:cxn modelId="{D0AB8A98-F1CB-4F36-A125-36E717C6CC88}" type="presParOf" srcId="{BFD556E7-26AB-42E4-A6F2-B8945F6C14EF}" destId="{96A1DCAC-8DF2-4026-8511-2A131AF31DBA}" srcOrd="9" destOrd="0" presId="urn:microsoft.com/office/officeart/2005/8/layout/hChevron3"/>
    <dgm:cxn modelId="{DF13F6C6-CAD0-4DB4-9F25-AB7353C13341}" type="presParOf" srcId="{BFD556E7-26AB-42E4-A6F2-B8945F6C14EF}" destId="{99677A3E-5954-4823-B12E-7B7AE0152281}" srcOrd="10" destOrd="0" presId="urn:microsoft.com/office/officeart/2005/8/layout/hChevron3"/>
    <dgm:cxn modelId="{4A1EF246-BB30-4A89-9E8C-EF75541EC736}" type="presParOf" srcId="{BFD556E7-26AB-42E4-A6F2-B8945F6C14EF}" destId="{118E6F4B-ED77-4DA9-AD35-2D3A5D83C1BD}" srcOrd="11" destOrd="0" presId="urn:microsoft.com/office/officeart/2005/8/layout/hChevron3"/>
    <dgm:cxn modelId="{252EA867-1651-4B60-931D-D669590780A0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B1B622-09C0-4C90-8110-436150B626D7}" type="presOf" srcId="{A00866A9-DB43-4F21-81A8-5B8F0A055D03}" destId="{58050EF9-6354-40FF-8C1F-FCFD61E84740}" srcOrd="0" destOrd="0" presId="urn:microsoft.com/office/officeart/2005/8/layout/hChevron3"/>
    <dgm:cxn modelId="{8BA7E65D-F07B-4344-8C01-14F73A66A9F6}" type="presOf" srcId="{5122E12B-D815-4539-9D37-C921D35DF678}" destId="{B9FAB784-B408-4EA4-BB0E-E3B878483C94}" srcOrd="0" destOrd="0" presId="urn:microsoft.com/office/officeart/2005/8/layout/hChevron3"/>
    <dgm:cxn modelId="{F6E26BA8-E5B0-4212-9095-B69292B4D97F}" type="presOf" srcId="{3C0DF76E-46F7-4DDA-B35B-B561CEC616E4}" destId="{2AFF3573-86EA-41D4-99CB-FAC098739E79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02CCDF07-C1A5-4E14-AE11-756F80E078A9}" type="presOf" srcId="{DBFBE852-4333-410B-ABAF-00064CDEF006}" destId="{99677A3E-5954-4823-B12E-7B7AE0152281}" srcOrd="0" destOrd="0" presId="urn:microsoft.com/office/officeart/2005/8/layout/hChevron3"/>
    <dgm:cxn modelId="{892C3A16-EC0F-43D2-B553-B7856A1D6D47}" type="presOf" srcId="{1F5948C9-F136-40FD-9B10-634401B6259D}" destId="{AC6CF747-D686-4B2C-8E23-821CD18A127C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96AE89F0-70CD-4095-AE58-9114961454BB}" type="presOf" srcId="{C6BAA84A-1D00-4CB9-8720-7AE85C4A5E2D}" destId="{0F309596-F233-4EF0-92EC-93C19D7ED907}" srcOrd="0" destOrd="0" presId="urn:microsoft.com/office/officeart/2005/8/layout/hChevron3"/>
    <dgm:cxn modelId="{964B6303-94AB-498D-9EE0-16C736A55C8F}" type="presOf" srcId="{FF44A3F4-5DFD-493F-8093-5416DE2E3200}" destId="{BFD556E7-26AB-42E4-A6F2-B8945F6C14EF}" srcOrd="0" destOrd="0" presId="urn:microsoft.com/office/officeart/2005/8/layout/hChevron3"/>
    <dgm:cxn modelId="{75C43976-2AD8-4F90-AF17-FA531776AC32}" type="presOf" srcId="{070F319B-FCFA-4FB9-91E0-381CA23DC156}" destId="{B46B7C0A-C51F-4F30-BFC2-C05F924764FA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52F3706A-2CDA-4383-813E-8D05A1ACC88B}" type="presParOf" srcId="{BFD556E7-26AB-42E4-A6F2-B8945F6C14EF}" destId="{B46B7C0A-C51F-4F30-BFC2-C05F924764FA}" srcOrd="0" destOrd="0" presId="urn:microsoft.com/office/officeart/2005/8/layout/hChevron3"/>
    <dgm:cxn modelId="{A563A485-F1D9-46BD-98E7-1DB8953E9933}" type="presParOf" srcId="{BFD556E7-26AB-42E4-A6F2-B8945F6C14EF}" destId="{5BB0D00C-C001-490D-8F24-BA1487F6A2E3}" srcOrd="1" destOrd="0" presId="urn:microsoft.com/office/officeart/2005/8/layout/hChevron3"/>
    <dgm:cxn modelId="{C7595ED7-4BF4-4A7A-8900-367C5560CBF1}" type="presParOf" srcId="{BFD556E7-26AB-42E4-A6F2-B8945F6C14EF}" destId="{58050EF9-6354-40FF-8C1F-FCFD61E84740}" srcOrd="2" destOrd="0" presId="urn:microsoft.com/office/officeart/2005/8/layout/hChevron3"/>
    <dgm:cxn modelId="{D311AC42-5918-41C7-9AC8-991996D68421}" type="presParOf" srcId="{BFD556E7-26AB-42E4-A6F2-B8945F6C14EF}" destId="{28E72AB6-01F3-4CC9-9812-64D1D932E642}" srcOrd="3" destOrd="0" presId="urn:microsoft.com/office/officeart/2005/8/layout/hChevron3"/>
    <dgm:cxn modelId="{5AE5AA6C-07C7-432D-8713-E330978A7D40}" type="presParOf" srcId="{BFD556E7-26AB-42E4-A6F2-B8945F6C14EF}" destId="{2AFF3573-86EA-41D4-99CB-FAC098739E79}" srcOrd="4" destOrd="0" presId="urn:microsoft.com/office/officeart/2005/8/layout/hChevron3"/>
    <dgm:cxn modelId="{CD1BD00E-13A0-4979-AEC2-03C8B698F4E1}" type="presParOf" srcId="{BFD556E7-26AB-42E4-A6F2-B8945F6C14EF}" destId="{08E8A29E-E983-4522-A962-215FDEFFF8CD}" srcOrd="5" destOrd="0" presId="urn:microsoft.com/office/officeart/2005/8/layout/hChevron3"/>
    <dgm:cxn modelId="{3D8D4945-493C-48DC-8715-FF75D6BE46D9}" type="presParOf" srcId="{BFD556E7-26AB-42E4-A6F2-B8945F6C14EF}" destId="{0F309596-F233-4EF0-92EC-93C19D7ED907}" srcOrd="6" destOrd="0" presId="urn:microsoft.com/office/officeart/2005/8/layout/hChevron3"/>
    <dgm:cxn modelId="{692EF87E-C404-4E56-8C65-B4B636F7FA1F}" type="presParOf" srcId="{BFD556E7-26AB-42E4-A6F2-B8945F6C14EF}" destId="{2A15E8B4-AEF7-4BBF-A420-BD13E42B1E4A}" srcOrd="7" destOrd="0" presId="urn:microsoft.com/office/officeart/2005/8/layout/hChevron3"/>
    <dgm:cxn modelId="{0E8A6288-8D5D-4E21-B028-BCE98BD08BE6}" type="presParOf" srcId="{BFD556E7-26AB-42E4-A6F2-B8945F6C14EF}" destId="{AC6CF747-D686-4B2C-8E23-821CD18A127C}" srcOrd="8" destOrd="0" presId="urn:microsoft.com/office/officeart/2005/8/layout/hChevron3"/>
    <dgm:cxn modelId="{9AD0E29E-AC51-4068-9139-7E160C637257}" type="presParOf" srcId="{BFD556E7-26AB-42E4-A6F2-B8945F6C14EF}" destId="{96A1DCAC-8DF2-4026-8511-2A131AF31DBA}" srcOrd="9" destOrd="0" presId="urn:microsoft.com/office/officeart/2005/8/layout/hChevron3"/>
    <dgm:cxn modelId="{53FF1681-087D-44F5-BEAE-D3EFD9AB64DB}" type="presParOf" srcId="{BFD556E7-26AB-42E4-A6F2-B8945F6C14EF}" destId="{99677A3E-5954-4823-B12E-7B7AE0152281}" srcOrd="10" destOrd="0" presId="urn:microsoft.com/office/officeart/2005/8/layout/hChevron3"/>
    <dgm:cxn modelId="{B91EACF3-1C1F-4306-AECE-706C6CA5C00D}" type="presParOf" srcId="{BFD556E7-26AB-42E4-A6F2-B8945F6C14EF}" destId="{118E6F4B-ED77-4DA9-AD35-2D3A5D83C1BD}" srcOrd="11" destOrd="0" presId="urn:microsoft.com/office/officeart/2005/8/layout/hChevron3"/>
    <dgm:cxn modelId="{5083B4B0-6EA1-4D57-A61D-6701D0BA7DC8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401EF3-8057-4AB1-B497-8AF9D73BA37E}" type="presOf" srcId="{C6BAA84A-1D00-4CB9-8720-7AE85C4A5E2D}" destId="{0F309596-F233-4EF0-92EC-93C19D7ED907}" srcOrd="0" destOrd="0" presId="urn:microsoft.com/office/officeart/2005/8/layout/hChevron3"/>
    <dgm:cxn modelId="{38344733-9F4B-4798-A8AD-33977B5D8D42}" type="presOf" srcId="{A00866A9-DB43-4F21-81A8-5B8F0A055D03}" destId="{58050EF9-6354-40FF-8C1F-FCFD61E84740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A365C0F4-0BDF-4FFA-81DB-32631D1E68D9}" type="presOf" srcId="{5122E12B-D815-4539-9D37-C921D35DF678}" destId="{B9FAB784-B408-4EA4-BB0E-E3B878483C94}" srcOrd="0" destOrd="0" presId="urn:microsoft.com/office/officeart/2005/8/layout/hChevron3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EA6FF7EA-A163-429D-8E1B-81E1094B725C}" type="presOf" srcId="{3C0DF76E-46F7-4DDA-B35B-B561CEC616E4}" destId="{2AFF3573-86EA-41D4-99CB-FAC098739E79}" srcOrd="0" destOrd="0" presId="urn:microsoft.com/office/officeart/2005/8/layout/hChevron3"/>
    <dgm:cxn modelId="{9DC998C4-0C46-4EFD-B3F1-BAC7033FFEEC}" type="presOf" srcId="{070F319B-FCFA-4FB9-91E0-381CA23DC156}" destId="{B46B7C0A-C51F-4F30-BFC2-C05F924764FA}" srcOrd="0" destOrd="0" presId="urn:microsoft.com/office/officeart/2005/8/layout/hChevron3"/>
    <dgm:cxn modelId="{ACE8BFE5-3F22-403E-A589-6ED940AC71A3}" type="presOf" srcId="{1F5948C9-F136-40FD-9B10-634401B6259D}" destId="{AC6CF747-D686-4B2C-8E23-821CD18A127C}" srcOrd="0" destOrd="0" presId="urn:microsoft.com/office/officeart/2005/8/layout/hChevron3"/>
    <dgm:cxn modelId="{3DEF2705-BF81-4E29-91FD-27EA12DF06A0}" type="presOf" srcId="{DBFBE852-4333-410B-ABAF-00064CDEF006}" destId="{99677A3E-5954-4823-B12E-7B7AE0152281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B298BEDC-745B-4D40-9EE4-E6244E07C1AA}" type="presOf" srcId="{FF44A3F4-5DFD-493F-8093-5416DE2E3200}" destId="{BFD556E7-26AB-42E4-A6F2-B8945F6C14EF}" srcOrd="0" destOrd="0" presId="urn:microsoft.com/office/officeart/2005/8/layout/hChevron3"/>
    <dgm:cxn modelId="{9D1137AF-2C4F-42C0-9451-35A7944969B7}" type="presParOf" srcId="{BFD556E7-26AB-42E4-A6F2-B8945F6C14EF}" destId="{B46B7C0A-C51F-4F30-BFC2-C05F924764FA}" srcOrd="0" destOrd="0" presId="urn:microsoft.com/office/officeart/2005/8/layout/hChevron3"/>
    <dgm:cxn modelId="{B8C62873-0571-4C8B-9902-82FEACD42B2C}" type="presParOf" srcId="{BFD556E7-26AB-42E4-A6F2-B8945F6C14EF}" destId="{5BB0D00C-C001-490D-8F24-BA1487F6A2E3}" srcOrd="1" destOrd="0" presId="urn:microsoft.com/office/officeart/2005/8/layout/hChevron3"/>
    <dgm:cxn modelId="{09082297-4718-44D0-90A3-AB8C6EC6DE5F}" type="presParOf" srcId="{BFD556E7-26AB-42E4-A6F2-B8945F6C14EF}" destId="{58050EF9-6354-40FF-8C1F-FCFD61E84740}" srcOrd="2" destOrd="0" presId="urn:microsoft.com/office/officeart/2005/8/layout/hChevron3"/>
    <dgm:cxn modelId="{3E8DD961-1E15-4649-A329-8A06FEB09CF1}" type="presParOf" srcId="{BFD556E7-26AB-42E4-A6F2-B8945F6C14EF}" destId="{28E72AB6-01F3-4CC9-9812-64D1D932E642}" srcOrd="3" destOrd="0" presId="urn:microsoft.com/office/officeart/2005/8/layout/hChevron3"/>
    <dgm:cxn modelId="{1DCEEDFD-F8AD-4472-8FBA-9BF195F2E3EE}" type="presParOf" srcId="{BFD556E7-26AB-42E4-A6F2-B8945F6C14EF}" destId="{2AFF3573-86EA-41D4-99CB-FAC098739E79}" srcOrd="4" destOrd="0" presId="urn:microsoft.com/office/officeart/2005/8/layout/hChevron3"/>
    <dgm:cxn modelId="{938B57FF-6149-417D-A510-731A26A55195}" type="presParOf" srcId="{BFD556E7-26AB-42E4-A6F2-B8945F6C14EF}" destId="{08E8A29E-E983-4522-A962-215FDEFFF8CD}" srcOrd="5" destOrd="0" presId="urn:microsoft.com/office/officeart/2005/8/layout/hChevron3"/>
    <dgm:cxn modelId="{A4851322-D4CB-4F3F-AF53-BC72A66C4997}" type="presParOf" srcId="{BFD556E7-26AB-42E4-A6F2-B8945F6C14EF}" destId="{0F309596-F233-4EF0-92EC-93C19D7ED907}" srcOrd="6" destOrd="0" presId="urn:microsoft.com/office/officeart/2005/8/layout/hChevron3"/>
    <dgm:cxn modelId="{7640B6F3-DB19-46C8-B3DA-5EEB4D5BC8E6}" type="presParOf" srcId="{BFD556E7-26AB-42E4-A6F2-B8945F6C14EF}" destId="{2A15E8B4-AEF7-4BBF-A420-BD13E42B1E4A}" srcOrd="7" destOrd="0" presId="urn:microsoft.com/office/officeart/2005/8/layout/hChevron3"/>
    <dgm:cxn modelId="{B152CD85-E603-4B01-8EF4-79294AC5EDCC}" type="presParOf" srcId="{BFD556E7-26AB-42E4-A6F2-B8945F6C14EF}" destId="{AC6CF747-D686-4B2C-8E23-821CD18A127C}" srcOrd="8" destOrd="0" presId="urn:microsoft.com/office/officeart/2005/8/layout/hChevron3"/>
    <dgm:cxn modelId="{D3A124AC-E33C-4466-89E3-6C2470BD0BF8}" type="presParOf" srcId="{BFD556E7-26AB-42E4-A6F2-B8945F6C14EF}" destId="{96A1DCAC-8DF2-4026-8511-2A131AF31DBA}" srcOrd="9" destOrd="0" presId="urn:microsoft.com/office/officeart/2005/8/layout/hChevron3"/>
    <dgm:cxn modelId="{845D1DAF-31FE-454A-A122-8DC2BC424A2F}" type="presParOf" srcId="{BFD556E7-26AB-42E4-A6F2-B8945F6C14EF}" destId="{99677A3E-5954-4823-B12E-7B7AE0152281}" srcOrd="10" destOrd="0" presId="urn:microsoft.com/office/officeart/2005/8/layout/hChevron3"/>
    <dgm:cxn modelId="{E36DA9E3-ADDB-4BF3-8885-86E5678AA471}" type="presParOf" srcId="{BFD556E7-26AB-42E4-A6F2-B8945F6C14EF}" destId="{118E6F4B-ED77-4DA9-AD35-2D3A5D83C1BD}" srcOrd="11" destOrd="0" presId="urn:microsoft.com/office/officeart/2005/8/layout/hChevron3"/>
    <dgm:cxn modelId="{7A9E4051-A60B-4433-9C6A-C7743F4BAC8A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221BCC-A6E9-4A30-9F51-5CC10EBE3774}" type="presOf" srcId="{C6BAA84A-1D00-4CB9-8720-7AE85C4A5E2D}" destId="{0F309596-F233-4EF0-92EC-93C19D7ED907}" srcOrd="0" destOrd="0" presId="urn:microsoft.com/office/officeart/2005/8/layout/hChevron3"/>
    <dgm:cxn modelId="{7E942E7B-08EE-448D-A2E9-EDBA2D0021E1}" type="presOf" srcId="{5122E12B-D815-4539-9D37-C921D35DF678}" destId="{B9FAB784-B408-4EA4-BB0E-E3B878483C94}" srcOrd="0" destOrd="0" presId="urn:microsoft.com/office/officeart/2005/8/layout/hChevron3"/>
    <dgm:cxn modelId="{F083C44C-2840-4A2C-AB6A-5D84004F7A9D}" type="presOf" srcId="{A00866A9-DB43-4F21-81A8-5B8F0A055D03}" destId="{58050EF9-6354-40FF-8C1F-FCFD61E84740}" srcOrd="0" destOrd="0" presId="urn:microsoft.com/office/officeart/2005/8/layout/hChevron3"/>
    <dgm:cxn modelId="{4BBC5DAB-5D95-494D-8CC6-2355FEB044F3}" type="presOf" srcId="{070F319B-FCFA-4FB9-91E0-381CA23DC156}" destId="{B46B7C0A-C51F-4F30-BFC2-C05F924764FA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9887D583-205F-4E2D-8772-99BAA8670D56}" type="presOf" srcId="{1F5948C9-F136-40FD-9B10-634401B6259D}" destId="{AC6CF747-D686-4B2C-8E23-821CD18A127C}" srcOrd="0" destOrd="0" presId="urn:microsoft.com/office/officeart/2005/8/layout/hChevron3"/>
    <dgm:cxn modelId="{D376FFC5-DC60-45CF-AFE2-76B5ECA32CF2}" type="presOf" srcId="{DBFBE852-4333-410B-ABAF-00064CDEF006}" destId="{99677A3E-5954-4823-B12E-7B7AE0152281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1CB0051E-244E-4F5E-9A75-BDFF10D0C547}" type="presOf" srcId="{3C0DF76E-46F7-4DDA-B35B-B561CEC616E4}" destId="{2AFF3573-86EA-41D4-99CB-FAC098739E79}" srcOrd="0" destOrd="0" presId="urn:microsoft.com/office/officeart/2005/8/layout/hChevron3"/>
    <dgm:cxn modelId="{A6D099B8-3643-4C30-B0D0-0EB4D0F008B9}" type="presOf" srcId="{FF44A3F4-5DFD-493F-8093-5416DE2E3200}" destId="{BFD556E7-26AB-42E4-A6F2-B8945F6C14EF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A1C3FC0-DE46-4664-BF2A-45A084E34608}" type="presParOf" srcId="{BFD556E7-26AB-42E4-A6F2-B8945F6C14EF}" destId="{B46B7C0A-C51F-4F30-BFC2-C05F924764FA}" srcOrd="0" destOrd="0" presId="urn:microsoft.com/office/officeart/2005/8/layout/hChevron3"/>
    <dgm:cxn modelId="{4E557E6C-925B-453A-A7D8-D735B75EE3F6}" type="presParOf" srcId="{BFD556E7-26AB-42E4-A6F2-B8945F6C14EF}" destId="{5BB0D00C-C001-490D-8F24-BA1487F6A2E3}" srcOrd="1" destOrd="0" presId="urn:microsoft.com/office/officeart/2005/8/layout/hChevron3"/>
    <dgm:cxn modelId="{13A22AD4-7107-45D2-A2B4-9A427F91CF75}" type="presParOf" srcId="{BFD556E7-26AB-42E4-A6F2-B8945F6C14EF}" destId="{58050EF9-6354-40FF-8C1F-FCFD61E84740}" srcOrd="2" destOrd="0" presId="urn:microsoft.com/office/officeart/2005/8/layout/hChevron3"/>
    <dgm:cxn modelId="{97A07489-DFF9-4E70-940F-E401E57056A0}" type="presParOf" srcId="{BFD556E7-26AB-42E4-A6F2-B8945F6C14EF}" destId="{28E72AB6-01F3-4CC9-9812-64D1D932E642}" srcOrd="3" destOrd="0" presId="urn:microsoft.com/office/officeart/2005/8/layout/hChevron3"/>
    <dgm:cxn modelId="{4C0BC5F8-1968-4B6C-930B-C7F003898B9E}" type="presParOf" srcId="{BFD556E7-26AB-42E4-A6F2-B8945F6C14EF}" destId="{2AFF3573-86EA-41D4-99CB-FAC098739E79}" srcOrd="4" destOrd="0" presId="urn:microsoft.com/office/officeart/2005/8/layout/hChevron3"/>
    <dgm:cxn modelId="{692574F3-9176-4D2C-8B63-719F195EA50D}" type="presParOf" srcId="{BFD556E7-26AB-42E4-A6F2-B8945F6C14EF}" destId="{08E8A29E-E983-4522-A962-215FDEFFF8CD}" srcOrd="5" destOrd="0" presId="urn:microsoft.com/office/officeart/2005/8/layout/hChevron3"/>
    <dgm:cxn modelId="{E7AFC8AF-1A75-45CF-AD37-AB73AFE60AF8}" type="presParOf" srcId="{BFD556E7-26AB-42E4-A6F2-B8945F6C14EF}" destId="{0F309596-F233-4EF0-92EC-93C19D7ED907}" srcOrd="6" destOrd="0" presId="urn:microsoft.com/office/officeart/2005/8/layout/hChevron3"/>
    <dgm:cxn modelId="{AE1869EA-4C1E-47AB-B14D-5F52B2831D63}" type="presParOf" srcId="{BFD556E7-26AB-42E4-A6F2-B8945F6C14EF}" destId="{2A15E8B4-AEF7-4BBF-A420-BD13E42B1E4A}" srcOrd="7" destOrd="0" presId="urn:microsoft.com/office/officeart/2005/8/layout/hChevron3"/>
    <dgm:cxn modelId="{45249660-24FA-4B31-BF06-31126C8415D1}" type="presParOf" srcId="{BFD556E7-26AB-42E4-A6F2-B8945F6C14EF}" destId="{AC6CF747-D686-4B2C-8E23-821CD18A127C}" srcOrd="8" destOrd="0" presId="urn:microsoft.com/office/officeart/2005/8/layout/hChevron3"/>
    <dgm:cxn modelId="{CF57ED35-FD8A-483B-8F55-E82686F2C95A}" type="presParOf" srcId="{BFD556E7-26AB-42E4-A6F2-B8945F6C14EF}" destId="{96A1DCAC-8DF2-4026-8511-2A131AF31DBA}" srcOrd="9" destOrd="0" presId="urn:microsoft.com/office/officeart/2005/8/layout/hChevron3"/>
    <dgm:cxn modelId="{A27E1DEF-B734-493B-AE8D-2F27AF83DDE0}" type="presParOf" srcId="{BFD556E7-26AB-42E4-A6F2-B8945F6C14EF}" destId="{99677A3E-5954-4823-B12E-7B7AE0152281}" srcOrd="10" destOrd="0" presId="urn:microsoft.com/office/officeart/2005/8/layout/hChevron3"/>
    <dgm:cxn modelId="{B82916EA-22FD-4D62-AE94-022CFE8E6457}" type="presParOf" srcId="{BFD556E7-26AB-42E4-A6F2-B8945F6C14EF}" destId="{118E6F4B-ED77-4DA9-AD35-2D3A5D83C1BD}" srcOrd="11" destOrd="0" presId="urn:microsoft.com/office/officeart/2005/8/layout/hChevron3"/>
    <dgm:cxn modelId="{6085097F-44FB-47BE-9614-71DE371FB200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BF8261-6549-4ED1-961D-A8D8ACFB054E}" type="presOf" srcId="{DBFBE852-4333-410B-ABAF-00064CDEF006}" destId="{99677A3E-5954-4823-B12E-7B7AE0152281}" srcOrd="0" destOrd="0" presId="urn:microsoft.com/office/officeart/2005/8/layout/hChevron3"/>
    <dgm:cxn modelId="{51E467F7-04D7-448F-AAF0-E6379FC2D5AE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E3C8A7F5-BEE2-46C3-80E6-8431E62903D7}" type="presOf" srcId="{C6BAA84A-1D00-4CB9-8720-7AE85C4A5E2D}" destId="{0F309596-F233-4EF0-92EC-93C19D7ED907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1F21F0BE-DED8-4810-A083-1CDC93B1E1ED}" type="presOf" srcId="{5122E12B-D815-4539-9D37-C921D35DF678}" destId="{B9FAB784-B408-4EA4-BB0E-E3B878483C94}" srcOrd="0" destOrd="0" presId="urn:microsoft.com/office/officeart/2005/8/layout/hChevron3"/>
    <dgm:cxn modelId="{45DC995B-122C-465A-BB5E-11D58D69DB1E}" type="presOf" srcId="{3C0DF76E-46F7-4DDA-B35B-B561CEC616E4}" destId="{2AFF3573-86EA-41D4-99CB-FAC098739E79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30DCE982-6DA8-4E0F-BC32-55FF347919BD}" type="presOf" srcId="{A00866A9-DB43-4F21-81A8-5B8F0A055D03}" destId="{58050EF9-6354-40FF-8C1F-FCFD61E84740}" srcOrd="0" destOrd="0" presId="urn:microsoft.com/office/officeart/2005/8/layout/hChevron3"/>
    <dgm:cxn modelId="{0C55E321-8BA8-4EC0-BA1C-B2236A376514}" type="presOf" srcId="{1F5948C9-F136-40FD-9B10-634401B6259D}" destId="{AC6CF747-D686-4B2C-8E23-821CD18A127C}" srcOrd="0" destOrd="0" presId="urn:microsoft.com/office/officeart/2005/8/layout/hChevron3"/>
    <dgm:cxn modelId="{3827FB3E-DF06-4E51-8FAD-6EA72BA22E64}" type="presOf" srcId="{070F319B-FCFA-4FB9-91E0-381CA23DC156}" destId="{B46B7C0A-C51F-4F30-BFC2-C05F924764FA}" srcOrd="0" destOrd="0" presId="urn:microsoft.com/office/officeart/2005/8/layout/hChevron3"/>
    <dgm:cxn modelId="{00CBE68E-90C5-4CE1-A661-4E68DE909740}" type="presParOf" srcId="{BFD556E7-26AB-42E4-A6F2-B8945F6C14EF}" destId="{B46B7C0A-C51F-4F30-BFC2-C05F924764FA}" srcOrd="0" destOrd="0" presId="urn:microsoft.com/office/officeart/2005/8/layout/hChevron3"/>
    <dgm:cxn modelId="{5B063867-E7B3-41E6-B377-CED1F9E61A0C}" type="presParOf" srcId="{BFD556E7-26AB-42E4-A6F2-B8945F6C14EF}" destId="{5BB0D00C-C001-490D-8F24-BA1487F6A2E3}" srcOrd="1" destOrd="0" presId="urn:microsoft.com/office/officeart/2005/8/layout/hChevron3"/>
    <dgm:cxn modelId="{B218CE7B-5B00-4413-AD03-B7C2FB1C3200}" type="presParOf" srcId="{BFD556E7-26AB-42E4-A6F2-B8945F6C14EF}" destId="{58050EF9-6354-40FF-8C1F-FCFD61E84740}" srcOrd="2" destOrd="0" presId="urn:microsoft.com/office/officeart/2005/8/layout/hChevron3"/>
    <dgm:cxn modelId="{1136FBD4-F484-4E02-B38B-F8A9CA1A68E8}" type="presParOf" srcId="{BFD556E7-26AB-42E4-A6F2-B8945F6C14EF}" destId="{28E72AB6-01F3-4CC9-9812-64D1D932E642}" srcOrd="3" destOrd="0" presId="urn:microsoft.com/office/officeart/2005/8/layout/hChevron3"/>
    <dgm:cxn modelId="{79BEA19A-BB18-4A3D-9D9E-D74626AFFEF7}" type="presParOf" srcId="{BFD556E7-26AB-42E4-A6F2-B8945F6C14EF}" destId="{2AFF3573-86EA-41D4-99CB-FAC098739E79}" srcOrd="4" destOrd="0" presId="urn:microsoft.com/office/officeart/2005/8/layout/hChevron3"/>
    <dgm:cxn modelId="{8C24A41D-6BFA-4DBE-B524-F0BAD92F2E74}" type="presParOf" srcId="{BFD556E7-26AB-42E4-A6F2-B8945F6C14EF}" destId="{08E8A29E-E983-4522-A962-215FDEFFF8CD}" srcOrd="5" destOrd="0" presId="urn:microsoft.com/office/officeart/2005/8/layout/hChevron3"/>
    <dgm:cxn modelId="{6355DEA9-3891-434E-8D1A-0C774F4FC92B}" type="presParOf" srcId="{BFD556E7-26AB-42E4-A6F2-B8945F6C14EF}" destId="{0F309596-F233-4EF0-92EC-93C19D7ED907}" srcOrd="6" destOrd="0" presId="urn:microsoft.com/office/officeart/2005/8/layout/hChevron3"/>
    <dgm:cxn modelId="{22ED5F03-E06D-46C1-82EA-BEB8FDC238F9}" type="presParOf" srcId="{BFD556E7-26AB-42E4-A6F2-B8945F6C14EF}" destId="{2A15E8B4-AEF7-4BBF-A420-BD13E42B1E4A}" srcOrd="7" destOrd="0" presId="urn:microsoft.com/office/officeart/2005/8/layout/hChevron3"/>
    <dgm:cxn modelId="{677017AA-CDE5-449C-9DA5-41785B401F1F}" type="presParOf" srcId="{BFD556E7-26AB-42E4-A6F2-B8945F6C14EF}" destId="{AC6CF747-D686-4B2C-8E23-821CD18A127C}" srcOrd="8" destOrd="0" presId="urn:microsoft.com/office/officeart/2005/8/layout/hChevron3"/>
    <dgm:cxn modelId="{EDB18AAF-BA7C-4FF8-A5A7-4429592556E2}" type="presParOf" srcId="{BFD556E7-26AB-42E4-A6F2-B8945F6C14EF}" destId="{96A1DCAC-8DF2-4026-8511-2A131AF31DBA}" srcOrd="9" destOrd="0" presId="urn:microsoft.com/office/officeart/2005/8/layout/hChevron3"/>
    <dgm:cxn modelId="{225F0FC0-0278-413F-8525-5FFBF8269DCF}" type="presParOf" srcId="{BFD556E7-26AB-42E4-A6F2-B8945F6C14EF}" destId="{99677A3E-5954-4823-B12E-7B7AE0152281}" srcOrd="10" destOrd="0" presId="urn:microsoft.com/office/officeart/2005/8/layout/hChevron3"/>
    <dgm:cxn modelId="{6E440E72-2428-4DD7-AAC4-BAF43E4D360A}" type="presParOf" srcId="{BFD556E7-26AB-42E4-A6F2-B8945F6C14EF}" destId="{118E6F4B-ED77-4DA9-AD35-2D3A5D83C1BD}" srcOrd="11" destOrd="0" presId="urn:microsoft.com/office/officeart/2005/8/layout/hChevron3"/>
    <dgm:cxn modelId="{5544611F-FD7F-4B32-A2B1-1F62CF6A8B13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C4F92-7E1D-4C28-9B54-2B23BDFC0726}" type="presOf" srcId="{DBFBE852-4333-410B-ABAF-00064CDEF006}" destId="{99677A3E-5954-4823-B12E-7B7AE0152281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F6814157-F836-4C6F-8D24-4DECECE840FA}" type="presOf" srcId="{1F5948C9-F136-40FD-9B10-634401B6259D}" destId="{AC6CF747-D686-4B2C-8E23-821CD18A127C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366F8331-62CC-4A40-B7A4-5BBF7884DEFB}" type="presOf" srcId="{070F319B-FCFA-4FB9-91E0-381CA23DC156}" destId="{B46B7C0A-C51F-4F30-BFC2-C05F924764FA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DAB26400-8CA9-4BA9-B651-B0EFC8ABC7BF}" type="presOf" srcId="{3C0DF76E-46F7-4DDA-B35B-B561CEC616E4}" destId="{2AFF3573-86EA-41D4-99CB-FAC098739E79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A439095D-30C8-48B3-A750-5726CFF42C2E}" type="presOf" srcId="{5122E12B-D815-4539-9D37-C921D35DF678}" destId="{B9FAB784-B408-4EA4-BB0E-E3B878483C94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FCC6FE80-747D-498F-A9EA-9595E847D6FE}" type="presOf" srcId="{A00866A9-DB43-4F21-81A8-5B8F0A055D03}" destId="{58050EF9-6354-40FF-8C1F-FCFD61E84740}" srcOrd="0" destOrd="0" presId="urn:microsoft.com/office/officeart/2005/8/layout/hChevron3"/>
    <dgm:cxn modelId="{627A16CB-5773-4D38-92FB-5C60FA68BD1F}" type="presOf" srcId="{C6BAA84A-1D00-4CB9-8720-7AE85C4A5E2D}" destId="{0F309596-F233-4EF0-92EC-93C19D7ED907}" srcOrd="0" destOrd="0" presId="urn:microsoft.com/office/officeart/2005/8/layout/hChevron3"/>
    <dgm:cxn modelId="{94328277-9662-45E3-A12E-CF442EB899D9}" type="presOf" srcId="{FF44A3F4-5DFD-493F-8093-5416DE2E3200}" destId="{BFD556E7-26AB-42E4-A6F2-B8945F6C14EF}" srcOrd="0" destOrd="0" presId="urn:microsoft.com/office/officeart/2005/8/layout/hChevron3"/>
    <dgm:cxn modelId="{83164B7E-40CF-4C10-B644-4F9A5E381356}" type="presParOf" srcId="{BFD556E7-26AB-42E4-A6F2-B8945F6C14EF}" destId="{B46B7C0A-C51F-4F30-BFC2-C05F924764FA}" srcOrd="0" destOrd="0" presId="urn:microsoft.com/office/officeart/2005/8/layout/hChevron3"/>
    <dgm:cxn modelId="{3965BD69-5BF2-4415-A436-704ED400DBAB}" type="presParOf" srcId="{BFD556E7-26AB-42E4-A6F2-B8945F6C14EF}" destId="{5BB0D00C-C001-490D-8F24-BA1487F6A2E3}" srcOrd="1" destOrd="0" presId="urn:microsoft.com/office/officeart/2005/8/layout/hChevron3"/>
    <dgm:cxn modelId="{0C732DC5-C60E-43A6-84F4-7223F6F84B05}" type="presParOf" srcId="{BFD556E7-26AB-42E4-A6F2-B8945F6C14EF}" destId="{58050EF9-6354-40FF-8C1F-FCFD61E84740}" srcOrd="2" destOrd="0" presId="urn:microsoft.com/office/officeart/2005/8/layout/hChevron3"/>
    <dgm:cxn modelId="{0820E09E-5260-4E64-A302-29DDC4FCEDCE}" type="presParOf" srcId="{BFD556E7-26AB-42E4-A6F2-B8945F6C14EF}" destId="{28E72AB6-01F3-4CC9-9812-64D1D932E642}" srcOrd="3" destOrd="0" presId="urn:microsoft.com/office/officeart/2005/8/layout/hChevron3"/>
    <dgm:cxn modelId="{9B0C0215-AEB6-49CD-8663-5EE5135BF122}" type="presParOf" srcId="{BFD556E7-26AB-42E4-A6F2-B8945F6C14EF}" destId="{2AFF3573-86EA-41D4-99CB-FAC098739E79}" srcOrd="4" destOrd="0" presId="urn:microsoft.com/office/officeart/2005/8/layout/hChevron3"/>
    <dgm:cxn modelId="{EA823B34-AC11-4EC1-B7E2-E9A580F6DD80}" type="presParOf" srcId="{BFD556E7-26AB-42E4-A6F2-B8945F6C14EF}" destId="{08E8A29E-E983-4522-A962-215FDEFFF8CD}" srcOrd="5" destOrd="0" presId="urn:microsoft.com/office/officeart/2005/8/layout/hChevron3"/>
    <dgm:cxn modelId="{518A43AC-5F52-49A0-8E96-FB28826B3847}" type="presParOf" srcId="{BFD556E7-26AB-42E4-A6F2-B8945F6C14EF}" destId="{0F309596-F233-4EF0-92EC-93C19D7ED907}" srcOrd="6" destOrd="0" presId="urn:microsoft.com/office/officeart/2005/8/layout/hChevron3"/>
    <dgm:cxn modelId="{1AC95031-3EDA-4D5A-9659-A11DD02337EA}" type="presParOf" srcId="{BFD556E7-26AB-42E4-A6F2-B8945F6C14EF}" destId="{2A15E8B4-AEF7-4BBF-A420-BD13E42B1E4A}" srcOrd="7" destOrd="0" presId="urn:microsoft.com/office/officeart/2005/8/layout/hChevron3"/>
    <dgm:cxn modelId="{33774E9B-9CE3-4043-B42F-4C9CD47E9FD1}" type="presParOf" srcId="{BFD556E7-26AB-42E4-A6F2-B8945F6C14EF}" destId="{AC6CF747-D686-4B2C-8E23-821CD18A127C}" srcOrd="8" destOrd="0" presId="urn:microsoft.com/office/officeart/2005/8/layout/hChevron3"/>
    <dgm:cxn modelId="{40F54C3C-0951-451C-A352-88CB382225FA}" type="presParOf" srcId="{BFD556E7-26AB-42E4-A6F2-B8945F6C14EF}" destId="{96A1DCAC-8DF2-4026-8511-2A131AF31DBA}" srcOrd="9" destOrd="0" presId="urn:microsoft.com/office/officeart/2005/8/layout/hChevron3"/>
    <dgm:cxn modelId="{3972B5FA-8660-49F0-B3C1-8F662BEB78A2}" type="presParOf" srcId="{BFD556E7-26AB-42E4-A6F2-B8945F6C14EF}" destId="{99677A3E-5954-4823-B12E-7B7AE0152281}" srcOrd="10" destOrd="0" presId="urn:microsoft.com/office/officeart/2005/8/layout/hChevron3"/>
    <dgm:cxn modelId="{6084988E-AA14-4A31-B0A3-F4D6C66043A4}" type="presParOf" srcId="{BFD556E7-26AB-42E4-A6F2-B8945F6C14EF}" destId="{118E6F4B-ED77-4DA9-AD35-2D3A5D83C1BD}" srcOrd="11" destOrd="0" presId="urn:microsoft.com/office/officeart/2005/8/layout/hChevron3"/>
    <dgm:cxn modelId="{8EA6C7F0-6122-40B4-851B-19F6C70148B7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25ED67-B705-4A2A-A1CB-9FF411479B73}" type="presOf" srcId="{C6BAA84A-1D00-4CB9-8720-7AE85C4A5E2D}" destId="{0F309596-F233-4EF0-92EC-93C19D7ED907}" srcOrd="0" destOrd="0" presId="urn:microsoft.com/office/officeart/2005/8/layout/hChevron3"/>
    <dgm:cxn modelId="{7CB3D76F-1821-431F-AF62-E8A28834C1D8}" type="presOf" srcId="{DBFBE852-4333-410B-ABAF-00064CDEF006}" destId="{99677A3E-5954-4823-B12E-7B7AE0152281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4CB4BC18-5037-4E27-835B-1822CD4E3203}" type="presOf" srcId="{FF44A3F4-5DFD-493F-8093-5416DE2E3200}" destId="{BFD556E7-26AB-42E4-A6F2-B8945F6C14EF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424698E7-B663-40C6-9EA7-94DED6D9B44F}" type="presOf" srcId="{A00866A9-DB43-4F21-81A8-5B8F0A055D03}" destId="{58050EF9-6354-40FF-8C1F-FCFD61E84740}" srcOrd="0" destOrd="0" presId="urn:microsoft.com/office/officeart/2005/8/layout/hChevron3"/>
    <dgm:cxn modelId="{A86F2BC1-3E59-44A7-AAB7-D76478329CD6}" type="presOf" srcId="{070F319B-FCFA-4FB9-91E0-381CA23DC156}" destId="{B46B7C0A-C51F-4F30-BFC2-C05F924764FA}" srcOrd="0" destOrd="0" presId="urn:microsoft.com/office/officeart/2005/8/layout/hChevron3"/>
    <dgm:cxn modelId="{DDA92F08-3C57-4B51-8403-1915CE58CE8D}" type="presOf" srcId="{5122E12B-D815-4539-9D37-C921D35DF678}" destId="{B9FAB784-B408-4EA4-BB0E-E3B878483C94}" srcOrd="0" destOrd="0" presId="urn:microsoft.com/office/officeart/2005/8/layout/hChevron3"/>
    <dgm:cxn modelId="{C52668EF-4C36-49EB-8FA1-BE7B6E40F40C}" type="presOf" srcId="{1F5948C9-F136-40FD-9B10-634401B6259D}" destId="{AC6CF747-D686-4B2C-8E23-821CD18A127C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D6367024-15B5-45DF-B638-C83DA709BF67}" type="presOf" srcId="{3C0DF76E-46F7-4DDA-B35B-B561CEC616E4}" destId="{2AFF3573-86EA-41D4-99CB-FAC098739E79}" srcOrd="0" destOrd="0" presId="urn:microsoft.com/office/officeart/2005/8/layout/hChevron3"/>
    <dgm:cxn modelId="{71406E77-B53F-4B86-B480-04500BA796D3}" type="presParOf" srcId="{BFD556E7-26AB-42E4-A6F2-B8945F6C14EF}" destId="{B46B7C0A-C51F-4F30-BFC2-C05F924764FA}" srcOrd="0" destOrd="0" presId="urn:microsoft.com/office/officeart/2005/8/layout/hChevron3"/>
    <dgm:cxn modelId="{57485936-C986-44A8-9256-E71CEBA53248}" type="presParOf" srcId="{BFD556E7-26AB-42E4-A6F2-B8945F6C14EF}" destId="{5BB0D00C-C001-490D-8F24-BA1487F6A2E3}" srcOrd="1" destOrd="0" presId="urn:microsoft.com/office/officeart/2005/8/layout/hChevron3"/>
    <dgm:cxn modelId="{263C2ECA-F14A-45D9-906A-D432AC27A55F}" type="presParOf" srcId="{BFD556E7-26AB-42E4-A6F2-B8945F6C14EF}" destId="{58050EF9-6354-40FF-8C1F-FCFD61E84740}" srcOrd="2" destOrd="0" presId="urn:microsoft.com/office/officeart/2005/8/layout/hChevron3"/>
    <dgm:cxn modelId="{01607DE5-3299-4347-850C-6971C1059CC0}" type="presParOf" srcId="{BFD556E7-26AB-42E4-A6F2-B8945F6C14EF}" destId="{28E72AB6-01F3-4CC9-9812-64D1D932E642}" srcOrd="3" destOrd="0" presId="urn:microsoft.com/office/officeart/2005/8/layout/hChevron3"/>
    <dgm:cxn modelId="{1431578A-DA4A-4BAB-B801-221CD23CA306}" type="presParOf" srcId="{BFD556E7-26AB-42E4-A6F2-B8945F6C14EF}" destId="{2AFF3573-86EA-41D4-99CB-FAC098739E79}" srcOrd="4" destOrd="0" presId="urn:microsoft.com/office/officeart/2005/8/layout/hChevron3"/>
    <dgm:cxn modelId="{F0FB0AD0-9974-4FBC-9F7A-9834BE92A4DB}" type="presParOf" srcId="{BFD556E7-26AB-42E4-A6F2-B8945F6C14EF}" destId="{08E8A29E-E983-4522-A962-215FDEFFF8CD}" srcOrd="5" destOrd="0" presId="urn:microsoft.com/office/officeart/2005/8/layout/hChevron3"/>
    <dgm:cxn modelId="{F991C38D-8FB0-4E7A-8257-B60208470954}" type="presParOf" srcId="{BFD556E7-26AB-42E4-A6F2-B8945F6C14EF}" destId="{0F309596-F233-4EF0-92EC-93C19D7ED907}" srcOrd="6" destOrd="0" presId="urn:microsoft.com/office/officeart/2005/8/layout/hChevron3"/>
    <dgm:cxn modelId="{05778C7E-DF67-436B-8DDE-5CC0E15A8E28}" type="presParOf" srcId="{BFD556E7-26AB-42E4-A6F2-B8945F6C14EF}" destId="{2A15E8B4-AEF7-4BBF-A420-BD13E42B1E4A}" srcOrd="7" destOrd="0" presId="urn:microsoft.com/office/officeart/2005/8/layout/hChevron3"/>
    <dgm:cxn modelId="{0F6C84C6-A4E9-4DD3-87DC-6C01C65483E5}" type="presParOf" srcId="{BFD556E7-26AB-42E4-A6F2-B8945F6C14EF}" destId="{AC6CF747-D686-4B2C-8E23-821CD18A127C}" srcOrd="8" destOrd="0" presId="urn:microsoft.com/office/officeart/2005/8/layout/hChevron3"/>
    <dgm:cxn modelId="{5B386501-1994-4977-86E0-EBAA963B86AD}" type="presParOf" srcId="{BFD556E7-26AB-42E4-A6F2-B8945F6C14EF}" destId="{96A1DCAC-8DF2-4026-8511-2A131AF31DBA}" srcOrd="9" destOrd="0" presId="urn:microsoft.com/office/officeart/2005/8/layout/hChevron3"/>
    <dgm:cxn modelId="{3ABD011D-E0B1-4D14-AC37-3FF01B2E7DB8}" type="presParOf" srcId="{BFD556E7-26AB-42E4-A6F2-B8945F6C14EF}" destId="{99677A3E-5954-4823-B12E-7B7AE0152281}" srcOrd="10" destOrd="0" presId="urn:microsoft.com/office/officeart/2005/8/layout/hChevron3"/>
    <dgm:cxn modelId="{47BD22C6-57D3-445A-A8F6-D7D259407B20}" type="presParOf" srcId="{BFD556E7-26AB-42E4-A6F2-B8945F6C14EF}" destId="{118E6F4B-ED77-4DA9-AD35-2D3A5D83C1BD}" srcOrd="11" destOrd="0" presId="urn:microsoft.com/office/officeart/2005/8/layout/hChevron3"/>
    <dgm:cxn modelId="{5E9E05D8-D69E-4747-99AA-E10C95264AAA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Animation de maillages</a:t>
          </a:r>
          <a:endParaRPr lang="en-US" sz="1200" b="1" dirty="0">
            <a:effectLst/>
          </a:endParaRPr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532417-7B95-45E4-A4FE-4EEF0CF55CF3}" type="presOf" srcId="{C6BAA84A-1D00-4CB9-8720-7AE85C4A5E2D}" destId="{0F309596-F233-4EF0-92EC-93C19D7ED907}" srcOrd="0" destOrd="0" presId="urn:microsoft.com/office/officeart/2005/8/layout/hChevron3"/>
    <dgm:cxn modelId="{76031402-8354-4B8C-B44E-E6A09D476AB9}" type="presOf" srcId="{5122E12B-D815-4539-9D37-C921D35DF678}" destId="{B9FAB784-B408-4EA4-BB0E-E3B878483C94}" srcOrd="0" destOrd="0" presId="urn:microsoft.com/office/officeart/2005/8/layout/hChevron3"/>
    <dgm:cxn modelId="{BD7F2BA4-F0B0-4456-A5B8-CF12B9458509}" type="presOf" srcId="{3C0DF76E-46F7-4DDA-B35B-B561CEC616E4}" destId="{2AFF3573-86EA-41D4-99CB-FAC098739E79}" srcOrd="0" destOrd="0" presId="urn:microsoft.com/office/officeart/2005/8/layout/hChevron3"/>
    <dgm:cxn modelId="{084A48EC-B0BA-452C-985F-E2D836439F29}" type="presOf" srcId="{FF44A3F4-5DFD-493F-8093-5416DE2E3200}" destId="{BFD556E7-26AB-42E4-A6F2-B8945F6C14EF}" srcOrd="0" destOrd="0" presId="urn:microsoft.com/office/officeart/2005/8/layout/hChevron3"/>
    <dgm:cxn modelId="{F2C9F9D5-A860-4035-87B2-223F513EE2CD}" type="presOf" srcId="{1F5948C9-F136-40FD-9B10-634401B6259D}" destId="{AC6CF747-D686-4B2C-8E23-821CD18A127C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54D6EC94-0DE1-45C7-AC25-202931B658A4}" type="presOf" srcId="{A00866A9-DB43-4F21-81A8-5B8F0A055D03}" destId="{58050EF9-6354-40FF-8C1F-FCFD61E84740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4872807E-D4AE-4FD0-BD1B-55BC00A2FC79}" type="presOf" srcId="{DBFBE852-4333-410B-ABAF-00064CDEF006}" destId="{99677A3E-5954-4823-B12E-7B7AE0152281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F426B348-069E-411E-A442-2D6FEA5EF476}" type="presOf" srcId="{070F319B-FCFA-4FB9-91E0-381CA23DC156}" destId="{B46B7C0A-C51F-4F30-BFC2-C05F924764FA}" srcOrd="0" destOrd="0" presId="urn:microsoft.com/office/officeart/2005/8/layout/hChevron3"/>
    <dgm:cxn modelId="{BA344455-C6B7-40D9-99C3-6AE6F2EE09B4}" type="presParOf" srcId="{BFD556E7-26AB-42E4-A6F2-B8945F6C14EF}" destId="{B46B7C0A-C51F-4F30-BFC2-C05F924764FA}" srcOrd="0" destOrd="0" presId="urn:microsoft.com/office/officeart/2005/8/layout/hChevron3"/>
    <dgm:cxn modelId="{51413744-6528-4212-BB06-8C625474062E}" type="presParOf" srcId="{BFD556E7-26AB-42E4-A6F2-B8945F6C14EF}" destId="{5BB0D00C-C001-490D-8F24-BA1487F6A2E3}" srcOrd="1" destOrd="0" presId="urn:microsoft.com/office/officeart/2005/8/layout/hChevron3"/>
    <dgm:cxn modelId="{F6207B31-F63C-4ED7-9E6F-8F566F92AC35}" type="presParOf" srcId="{BFD556E7-26AB-42E4-A6F2-B8945F6C14EF}" destId="{58050EF9-6354-40FF-8C1F-FCFD61E84740}" srcOrd="2" destOrd="0" presId="urn:microsoft.com/office/officeart/2005/8/layout/hChevron3"/>
    <dgm:cxn modelId="{30DAAE32-34A2-4767-AA64-D053479A0DDD}" type="presParOf" srcId="{BFD556E7-26AB-42E4-A6F2-B8945F6C14EF}" destId="{28E72AB6-01F3-4CC9-9812-64D1D932E642}" srcOrd="3" destOrd="0" presId="urn:microsoft.com/office/officeart/2005/8/layout/hChevron3"/>
    <dgm:cxn modelId="{8E879C66-22E8-4675-900B-029791C360E1}" type="presParOf" srcId="{BFD556E7-26AB-42E4-A6F2-B8945F6C14EF}" destId="{2AFF3573-86EA-41D4-99CB-FAC098739E79}" srcOrd="4" destOrd="0" presId="urn:microsoft.com/office/officeart/2005/8/layout/hChevron3"/>
    <dgm:cxn modelId="{A6AA3D21-D171-4450-AB3F-F7B10E2F829D}" type="presParOf" srcId="{BFD556E7-26AB-42E4-A6F2-B8945F6C14EF}" destId="{08E8A29E-E983-4522-A962-215FDEFFF8CD}" srcOrd="5" destOrd="0" presId="urn:microsoft.com/office/officeart/2005/8/layout/hChevron3"/>
    <dgm:cxn modelId="{5FEE4A32-41A8-48C6-B3BD-6BE34DF599B0}" type="presParOf" srcId="{BFD556E7-26AB-42E4-A6F2-B8945F6C14EF}" destId="{0F309596-F233-4EF0-92EC-93C19D7ED907}" srcOrd="6" destOrd="0" presId="urn:microsoft.com/office/officeart/2005/8/layout/hChevron3"/>
    <dgm:cxn modelId="{362D799C-5644-4706-A31E-F988008607FE}" type="presParOf" srcId="{BFD556E7-26AB-42E4-A6F2-B8945F6C14EF}" destId="{2A15E8B4-AEF7-4BBF-A420-BD13E42B1E4A}" srcOrd="7" destOrd="0" presId="urn:microsoft.com/office/officeart/2005/8/layout/hChevron3"/>
    <dgm:cxn modelId="{9F7FF719-720F-4DF0-BCA0-713807642433}" type="presParOf" srcId="{BFD556E7-26AB-42E4-A6F2-B8945F6C14EF}" destId="{AC6CF747-D686-4B2C-8E23-821CD18A127C}" srcOrd="8" destOrd="0" presId="urn:microsoft.com/office/officeart/2005/8/layout/hChevron3"/>
    <dgm:cxn modelId="{6286D703-AA5C-4D8F-BCC2-907042920411}" type="presParOf" srcId="{BFD556E7-26AB-42E4-A6F2-B8945F6C14EF}" destId="{96A1DCAC-8DF2-4026-8511-2A131AF31DBA}" srcOrd="9" destOrd="0" presId="urn:microsoft.com/office/officeart/2005/8/layout/hChevron3"/>
    <dgm:cxn modelId="{C8135C34-3B9E-4220-8324-AFBB981FCD89}" type="presParOf" srcId="{BFD556E7-26AB-42E4-A6F2-B8945F6C14EF}" destId="{99677A3E-5954-4823-B12E-7B7AE0152281}" srcOrd="10" destOrd="0" presId="urn:microsoft.com/office/officeart/2005/8/layout/hChevron3"/>
    <dgm:cxn modelId="{22C5E959-5A9B-40E8-AE51-24A1E1DCB3CF}" type="presParOf" srcId="{BFD556E7-26AB-42E4-A6F2-B8945F6C14EF}" destId="{118E6F4B-ED77-4DA9-AD35-2D3A5D83C1BD}" srcOrd="11" destOrd="0" presId="urn:microsoft.com/office/officeart/2005/8/layout/hChevron3"/>
    <dgm:cxn modelId="{35011CC2-3283-4164-8C2D-A40C60A05BBD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Résultats</a:t>
          </a:r>
          <a:endParaRPr lang="en-US" sz="1200" b="1" dirty="0">
            <a:effectLst/>
          </a:endParaRPr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A3BF63-123D-46E4-AB6D-D2B2AD6597AC}" type="presOf" srcId="{FF44A3F4-5DFD-493F-8093-5416DE2E3200}" destId="{BFD556E7-26AB-42E4-A6F2-B8945F6C14EF}" srcOrd="0" destOrd="0" presId="urn:microsoft.com/office/officeart/2005/8/layout/hChevron3"/>
    <dgm:cxn modelId="{8142EEDA-4070-4F92-83CB-9751862C21E5}" type="presOf" srcId="{A00866A9-DB43-4F21-81A8-5B8F0A055D03}" destId="{58050EF9-6354-40FF-8C1F-FCFD61E84740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3E733BB0-09B6-451C-A258-54DF5B3BE9FA}" type="presOf" srcId="{DBFBE852-4333-410B-ABAF-00064CDEF006}" destId="{99677A3E-5954-4823-B12E-7B7AE0152281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5A169234-DCD5-4F3C-8633-2675E0EB6893}" type="presOf" srcId="{C6BAA84A-1D00-4CB9-8720-7AE85C4A5E2D}" destId="{0F309596-F233-4EF0-92EC-93C19D7ED907}" srcOrd="0" destOrd="0" presId="urn:microsoft.com/office/officeart/2005/8/layout/hChevron3"/>
    <dgm:cxn modelId="{21840D09-1D15-487C-BFA8-A5959F72D25B}" type="presOf" srcId="{5122E12B-D815-4539-9D37-C921D35DF678}" destId="{B9FAB784-B408-4EA4-BB0E-E3B878483C94}" srcOrd="0" destOrd="0" presId="urn:microsoft.com/office/officeart/2005/8/layout/hChevron3"/>
    <dgm:cxn modelId="{6C0D7CC3-87CA-4EC6-A058-94B7CB16EE73}" type="presOf" srcId="{1F5948C9-F136-40FD-9B10-634401B6259D}" destId="{AC6CF747-D686-4B2C-8E23-821CD18A127C}" srcOrd="0" destOrd="0" presId="urn:microsoft.com/office/officeart/2005/8/layout/hChevron3"/>
    <dgm:cxn modelId="{7B1CD4D8-F359-45E8-A92B-9697004310ED}" type="presOf" srcId="{070F319B-FCFA-4FB9-91E0-381CA23DC156}" destId="{B46B7C0A-C51F-4F30-BFC2-C05F924764FA}" srcOrd="0" destOrd="0" presId="urn:microsoft.com/office/officeart/2005/8/layout/hChevron3"/>
    <dgm:cxn modelId="{81D0F934-029A-48DD-887D-35839BDDEA32}" type="presOf" srcId="{3C0DF76E-46F7-4DDA-B35B-B561CEC616E4}" destId="{2AFF3573-86EA-41D4-99CB-FAC098739E79}" srcOrd="0" destOrd="0" presId="urn:microsoft.com/office/officeart/2005/8/layout/hChevron3"/>
    <dgm:cxn modelId="{E86105E1-1635-4AE7-9F02-450B8EF931DF}" type="presParOf" srcId="{BFD556E7-26AB-42E4-A6F2-B8945F6C14EF}" destId="{B46B7C0A-C51F-4F30-BFC2-C05F924764FA}" srcOrd="0" destOrd="0" presId="urn:microsoft.com/office/officeart/2005/8/layout/hChevron3"/>
    <dgm:cxn modelId="{7BADB95D-CDB7-47BB-BCE8-5B688FA3496B}" type="presParOf" srcId="{BFD556E7-26AB-42E4-A6F2-B8945F6C14EF}" destId="{5BB0D00C-C001-490D-8F24-BA1487F6A2E3}" srcOrd="1" destOrd="0" presId="urn:microsoft.com/office/officeart/2005/8/layout/hChevron3"/>
    <dgm:cxn modelId="{99109679-5829-4CCD-BCB1-2ECC09D97387}" type="presParOf" srcId="{BFD556E7-26AB-42E4-A6F2-B8945F6C14EF}" destId="{58050EF9-6354-40FF-8C1F-FCFD61E84740}" srcOrd="2" destOrd="0" presId="urn:microsoft.com/office/officeart/2005/8/layout/hChevron3"/>
    <dgm:cxn modelId="{3C882BB2-0650-419B-A974-17467C10C49D}" type="presParOf" srcId="{BFD556E7-26AB-42E4-A6F2-B8945F6C14EF}" destId="{28E72AB6-01F3-4CC9-9812-64D1D932E642}" srcOrd="3" destOrd="0" presId="urn:microsoft.com/office/officeart/2005/8/layout/hChevron3"/>
    <dgm:cxn modelId="{0D097437-4B9B-43CF-A113-6715FF23DA78}" type="presParOf" srcId="{BFD556E7-26AB-42E4-A6F2-B8945F6C14EF}" destId="{2AFF3573-86EA-41D4-99CB-FAC098739E79}" srcOrd="4" destOrd="0" presId="urn:microsoft.com/office/officeart/2005/8/layout/hChevron3"/>
    <dgm:cxn modelId="{06871033-54F1-4577-848E-89ECEF00A6A1}" type="presParOf" srcId="{BFD556E7-26AB-42E4-A6F2-B8945F6C14EF}" destId="{08E8A29E-E983-4522-A962-215FDEFFF8CD}" srcOrd="5" destOrd="0" presId="urn:microsoft.com/office/officeart/2005/8/layout/hChevron3"/>
    <dgm:cxn modelId="{3B43234E-15D4-49AF-873C-75DB71C0E0E5}" type="presParOf" srcId="{BFD556E7-26AB-42E4-A6F2-B8945F6C14EF}" destId="{0F309596-F233-4EF0-92EC-93C19D7ED907}" srcOrd="6" destOrd="0" presId="urn:microsoft.com/office/officeart/2005/8/layout/hChevron3"/>
    <dgm:cxn modelId="{EBC98218-F895-4F2B-BE16-9F3ECC637554}" type="presParOf" srcId="{BFD556E7-26AB-42E4-A6F2-B8945F6C14EF}" destId="{2A15E8B4-AEF7-4BBF-A420-BD13E42B1E4A}" srcOrd="7" destOrd="0" presId="urn:microsoft.com/office/officeart/2005/8/layout/hChevron3"/>
    <dgm:cxn modelId="{44AEA17D-BD78-4A26-8012-EDB9A6C91145}" type="presParOf" srcId="{BFD556E7-26AB-42E4-A6F2-B8945F6C14EF}" destId="{AC6CF747-D686-4B2C-8E23-821CD18A127C}" srcOrd="8" destOrd="0" presId="urn:microsoft.com/office/officeart/2005/8/layout/hChevron3"/>
    <dgm:cxn modelId="{04E1D5E8-8B7A-4DC0-BB5E-E0A52CE34DA4}" type="presParOf" srcId="{BFD556E7-26AB-42E4-A6F2-B8945F6C14EF}" destId="{96A1DCAC-8DF2-4026-8511-2A131AF31DBA}" srcOrd="9" destOrd="0" presId="urn:microsoft.com/office/officeart/2005/8/layout/hChevron3"/>
    <dgm:cxn modelId="{0CA4CA66-5609-486D-BCDE-4D441FDA4020}" type="presParOf" srcId="{BFD556E7-26AB-42E4-A6F2-B8945F6C14EF}" destId="{99677A3E-5954-4823-B12E-7B7AE0152281}" srcOrd="10" destOrd="0" presId="urn:microsoft.com/office/officeart/2005/8/layout/hChevron3"/>
    <dgm:cxn modelId="{0AFF9286-E473-4F79-B153-2436F9E87517}" type="presParOf" srcId="{BFD556E7-26AB-42E4-A6F2-B8945F6C14EF}" destId="{118E6F4B-ED77-4DA9-AD35-2D3A5D83C1BD}" srcOrd="11" destOrd="0" presId="urn:microsoft.com/office/officeart/2005/8/layout/hChevron3"/>
    <dgm:cxn modelId="{28C87979-1884-4AC8-822F-829D83C3722D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Résultats</a:t>
          </a:r>
          <a:endParaRPr lang="en-US" sz="1200" b="1" dirty="0">
            <a:effectLst/>
          </a:endParaRPr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F90AC4-0191-49A9-8F49-1D238F35A8F7}" type="presOf" srcId="{5122E12B-D815-4539-9D37-C921D35DF678}" destId="{B9FAB784-B408-4EA4-BB0E-E3B878483C94}" srcOrd="0" destOrd="0" presId="urn:microsoft.com/office/officeart/2005/8/layout/hChevron3"/>
    <dgm:cxn modelId="{02CECBA4-C0C7-4EBB-89B2-6C252EB47E3D}" type="presOf" srcId="{3C0DF76E-46F7-4DDA-B35B-B561CEC616E4}" destId="{2AFF3573-86EA-41D4-99CB-FAC098739E79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5B86DCAF-ECDE-4D67-BE34-D30502EBAFA7}" type="presOf" srcId="{FF44A3F4-5DFD-493F-8093-5416DE2E3200}" destId="{BFD556E7-26AB-42E4-A6F2-B8945F6C14EF}" srcOrd="0" destOrd="0" presId="urn:microsoft.com/office/officeart/2005/8/layout/hChevron3"/>
    <dgm:cxn modelId="{18C5FCB7-6865-4D46-8019-5FD6A75EFAB0}" type="presOf" srcId="{070F319B-FCFA-4FB9-91E0-381CA23DC156}" destId="{B46B7C0A-C51F-4F30-BFC2-C05F924764FA}" srcOrd="0" destOrd="0" presId="urn:microsoft.com/office/officeart/2005/8/layout/hChevron3"/>
    <dgm:cxn modelId="{5B8D3142-7E7D-49DF-824D-D2A79519D0F8}" type="presOf" srcId="{C6BAA84A-1D00-4CB9-8720-7AE85C4A5E2D}" destId="{0F309596-F233-4EF0-92EC-93C19D7ED907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F172E28C-4C1D-4F50-9CB2-D798A23A2BC5}" type="presOf" srcId="{DBFBE852-4333-410B-ABAF-00064CDEF006}" destId="{99677A3E-5954-4823-B12E-7B7AE0152281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DCCF079E-C6FE-41A9-8E04-407C81348482}" type="presOf" srcId="{A00866A9-DB43-4F21-81A8-5B8F0A055D03}" destId="{58050EF9-6354-40FF-8C1F-FCFD61E84740}" srcOrd="0" destOrd="0" presId="urn:microsoft.com/office/officeart/2005/8/layout/hChevron3"/>
    <dgm:cxn modelId="{2B37E0E0-A3E2-47F9-885B-F364750420FD}" type="presOf" srcId="{1F5948C9-F136-40FD-9B10-634401B6259D}" destId="{AC6CF747-D686-4B2C-8E23-821CD18A127C}" srcOrd="0" destOrd="0" presId="urn:microsoft.com/office/officeart/2005/8/layout/hChevron3"/>
    <dgm:cxn modelId="{8E4F56FA-7550-4D0B-BEAB-75BE6AF0C471}" type="presParOf" srcId="{BFD556E7-26AB-42E4-A6F2-B8945F6C14EF}" destId="{B46B7C0A-C51F-4F30-BFC2-C05F924764FA}" srcOrd="0" destOrd="0" presId="urn:microsoft.com/office/officeart/2005/8/layout/hChevron3"/>
    <dgm:cxn modelId="{AE18B584-6BED-4500-913D-578070BB0AC8}" type="presParOf" srcId="{BFD556E7-26AB-42E4-A6F2-B8945F6C14EF}" destId="{5BB0D00C-C001-490D-8F24-BA1487F6A2E3}" srcOrd="1" destOrd="0" presId="urn:microsoft.com/office/officeart/2005/8/layout/hChevron3"/>
    <dgm:cxn modelId="{D8832C90-F78B-4A6E-9E0F-58BE1CDE2400}" type="presParOf" srcId="{BFD556E7-26AB-42E4-A6F2-B8945F6C14EF}" destId="{58050EF9-6354-40FF-8C1F-FCFD61E84740}" srcOrd="2" destOrd="0" presId="urn:microsoft.com/office/officeart/2005/8/layout/hChevron3"/>
    <dgm:cxn modelId="{C6082426-6F38-4504-ACC4-7A384E5FAB6E}" type="presParOf" srcId="{BFD556E7-26AB-42E4-A6F2-B8945F6C14EF}" destId="{28E72AB6-01F3-4CC9-9812-64D1D932E642}" srcOrd="3" destOrd="0" presId="urn:microsoft.com/office/officeart/2005/8/layout/hChevron3"/>
    <dgm:cxn modelId="{8E13FA8D-82F9-47F2-872D-562C7B627444}" type="presParOf" srcId="{BFD556E7-26AB-42E4-A6F2-B8945F6C14EF}" destId="{2AFF3573-86EA-41D4-99CB-FAC098739E79}" srcOrd="4" destOrd="0" presId="urn:microsoft.com/office/officeart/2005/8/layout/hChevron3"/>
    <dgm:cxn modelId="{AC2B543A-7279-4CE9-858E-3B631A1457C1}" type="presParOf" srcId="{BFD556E7-26AB-42E4-A6F2-B8945F6C14EF}" destId="{08E8A29E-E983-4522-A962-215FDEFFF8CD}" srcOrd="5" destOrd="0" presId="urn:microsoft.com/office/officeart/2005/8/layout/hChevron3"/>
    <dgm:cxn modelId="{092F1534-4258-46A7-9EF3-41F190ADDEB6}" type="presParOf" srcId="{BFD556E7-26AB-42E4-A6F2-B8945F6C14EF}" destId="{0F309596-F233-4EF0-92EC-93C19D7ED907}" srcOrd="6" destOrd="0" presId="urn:microsoft.com/office/officeart/2005/8/layout/hChevron3"/>
    <dgm:cxn modelId="{A8BF28D5-77E4-4785-B728-FE04F9F5D5ED}" type="presParOf" srcId="{BFD556E7-26AB-42E4-A6F2-B8945F6C14EF}" destId="{2A15E8B4-AEF7-4BBF-A420-BD13E42B1E4A}" srcOrd="7" destOrd="0" presId="urn:microsoft.com/office/officeart/2005/8/layout/hChevron3"/>
    <dgm:cxn modelId="{47071544-49B1-4D6C-ACA9-FD0C7380CA90}" type="presParOf" srcId="{BFD556E7-26AB-42E4-A6F2-B8945F6C14EF}" destId="{AC6CF747-D686-4B2C-8E23-821CD18A127C}" srcOrd="8" destOrd="0" presId="urn:microsoft.com/office/officeart/2005/8/layout/hChevron3"/>
    <dgm:cxn modelId="{D4AC9AFB-A865-4A82-8884-5CF280DA2397}" type="presParOf" srcId="{BFD556E7-26AB-42E4-A6F2-B8945F6C14EF}" destId="{96A1DCAC-8DF2-4026-8511-2A131AF31DBA}" srcOrd="9" destOrd="0" presId="urn:microsoft.com/office/officeart/2005/8/layout/hChevron3"/>
    <dgm:cxn modelId="{11BEDBED-BB3A-407A-80A3-159723B22662}" type="presParOf" srcId="{BFD556E7-26AB-42E4-A6F2-B8945F6C14EF}" destId="{99677A3E-5954-4823-B12E-7B7AE0152281}" srcOrd="10" destOrd="0" presId="urn:microsoft.com/office/officeart/2005/8/layout/hChevron3"/>
    <dgm:cxn modelId="{D61CA10A-C4A3-4AB2-BB4C-E73C96DB9CE9}" type="presParOf" srcId="{BFD556E7-26AB-42E4-A6F2-B8945F6C14EF}" destId="{118E6F4B-ED77-4DA9-AD35-2D3A5D83C1BD}" srcOrd="11" destOrd="0" presId="urn:microsoft.com/office/officeart/2005/8/layout/hChevron3"/>
    <dgm:cxn modelId="{BBB9AA98-1988-48B0-929C-939941E3B80F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Introduction</a:t>
          </a:r>
          <a:endParaRPr lang="en-US" sz="1200" b="1" dirty="0">
            <a:effectLst/>
          </a:endParaRPr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0EC650-44B6-48B8-B479-8299365789FD}" type="presOf" srcId="{5122E12B-D815-4539-9D37-C921D35DF678}" destId="{B9FAB784-B408-4EA4-BB0E-E3B878483C94}" srcOrd="0" destOrd="0" presId="urn:microsoft.com/office/officeart/2005/8/layout/hChevron3"/>
    <dgm:cxn modelId="{F687D462-07C3-46E6-9F91-4DBAC62B14F1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05F5CBD2-7938-4C53-87E9-7981CEE62954}" type="presOf" srcId="{A00866A9-DB43-4F21-81A8-5B8F0A055D03}" destId="{58050EF9-6354-40FF-8C1F-FCFD61E84740}" srcOrd="0" destOrd="0" presId="urn:microsoft.com/office/officeart/2005/8/layout/hChevron3"/>
    <dgm:cxn modelId="{C00650DF-EA2F-4C4C-9FD6-C5D550E8ADC1}" type="presOf" srcId="{C6BAA84A-1D00-4CB9-8720-7AE85C4A5E2D}" destId="{0F309596-F233-4EF0-92EC-93C19D7ED907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4DBC2C36-D6EF-435B-90B5-9F681E1575BF}" type="presOf" srcId="{3C0DF76E-46F7-4DDA-B35B-B561CEC616E4}" destId="{2AFF3573-86EA-41D4-99CB-FAC098739E79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31528463-5B38-4884-B735-6D778BDDFF87}" type="presOf" srcId="{DBFBE852-4333-410B-ABAF-00064CDEF006}" destId="{99677A3E-5954-4823-B12E-7B7AE0152281}" srcOrd="0" destOrd="0" presId="urn:microsoft.com/office/officeart/2005/8/layout/hChevron3"/>
    <dgm:cxn modelId="{9E514AAC-39D6-4AC7-9FA4-7B7969BC16E8}" type="presOf" srcId="{1F5948C9-F136-40FD-9B10-634401B6259D}" destId="{AC6CF747-D686-4B2C-8E23-821CD18A127C}" srcOrd="0" destOrd="0" presId="urn:microsoft.com/office/officeart/2005/8/layout/hChevron3"/>
    <dgm:cxn modelId="{44089AA8-DC46-4E70-9F26-ED585CA8AADA}" type="presOf" srcId="{070F319B-FCFA-4FB9-91E0-381CA23DC156}" destId="{B46B7C0A-C51F-4F30-BFC2-C05F924764FA}" srcOrd="0" destOrd="0" presId="urn:microsoft.com/office/officeart/2005/8/layout/hChevron3"/>
    <dgm:cxn modelId="{02DACA1A-D1E1-4166-BE0B-D5298373E9EF}" type="presParOf" srcId="{BFD556E7-26AB-42E4-A6F2-B8945F6C14EF}" destId="{B46B7C0A-C51F-4F30-BFC2-C05F924764FA}" srcOrd="0" destOrd="0" presId="urn:microsoft.com/office/officeart/2005/8/layout/hChevron3"/>
    <dgm:cxn modelId="{1DC95E4D-BFB8-44A9-B89C-E7796465962B}" type="presParOf" srcId="{BFD556E7-26AB-42E4-A6F2-B8945F6C14EF}" destId="{5BB0D00C-C001-490D-8F24-BA1487F6A2E3}" srcOrd="1" destOrd="0" presId="urn:microsoft.com/office/officeart/2005/8/layout/hChevron3"/>
    <dgm:cxn modelId="{7F3F247E-E234-46E9-B6F6-08EAFFD96985}" type="presParOf" srcId="{BFD556E7-26AB-42E4-A6F2-B8945F6C14EF}" destId="{58050EF9-6354-40FF-8C1F-FCFD61E84740}" srcOrd="2" destOrd="0" presId="urn:microsoft.com/office/officeart/2005/8/layout/hChevron3"/>
    <dgm:cxn modelId="{6089AC3C-C948-4E54-BDB5-4AB9754E915C}" type="presParOf" srcId="{BFD556E7-26AB-42E4-A6F2-B8945F6C14EF}" destId="{28E72AB6-01F3-4CC9-9812-64D1D932E642}" srcOrd="3" destOrd="0" presId="urn:microsoft.com/office/officeart/2005/8/layout/hChevron3"/>
    <dgm:cxn modelId="{E2763A5D-1B44-4DA1-9178-C184FBFE410F}" type="presParOf" srcId="{BFD556E7-26AB-42E4-A6F2-B8945F6C14EF}" destId="{2AFF3573-86EA-41D4-99CB-FAC098739E79}" srcOrd="4" destOrd="0" presId="urn:microsoft.com/office/officeart/2005/8/layout/hChevron3"/>
    <dgm:cxn modelId="{2310502B-4A71-4EB4-9C10-3A0E78237041}" type="presParOf" srcId="{BFD556E7-26AB-42E4-A6F2-B8945F6C14EF}" destId="{08E8A29E-E983-4522-A962-215FDEFFF8CD}" srcOrd="5" destOrd="0" presId="urn:microsoft.com/office/officeart/2005/8/layout/hChevron3"/>
    <dgm:cxn modelId="{697E0D32-149E-457D-9DAF-8779ABB6942E}" type="presParOf" srcId="{BFD556E7-26AB-42E4-A6F2-B8945F6C14EF}" destId="{0F309596-F233-4EF0-92EC-93C19D7ED907}" srcOrd="6" destOrd="0" presId="urn:microsoft.com/office/officeart/2005/8/layout/hChevron3"/>
    <dgm:cxn modelId="{3148B70D-97B9-43EC-909C-6D1767B93BE3}" type="presParOf" srcId="{BFD556E7-26AB-42E4-A6F2-B8945F6C14EF}" destId="{2A15E8B4-AEF7-4BBF-A420-BD13E42B1E4A}" srcOrd="7" destOrd="0" presId="urn:microsoft.com/office/officeart/2005/8/layout/hChevron3"/>
    <dgm:cxn modelId="{1D3232E9-8216-4E4D-B15C-763FFE17D153}" type="presParOf" srcId="{BFD556E7-26AB-42E4-A6F2-B8945F6C14EF}" destId="{AC6CF747-D686-4B2C-8E23-821CD18A127C}" srcOrd="8" destOrd="0" presId="urn:microsoft.com/office/officeart/2005/8/layout/hChevron3"/>
    <dgm:cxn modelId="{AACDAEF3-894C-45F3-9E94-659E53BB9F6D}" type="presParOf" srcId="{BFD556E7-26AB-42E4-A6F2-B8945F6C14EF}" destId="{96A1DCAC-8DF2-4026-8511-2A131AF31DBA}" srcOrd="9" destOrd="0" presId="urn:microsoft.com/office/officeart/2005/8/layout/hChevron3"/>
    <dgm:cxn modelId="{2E7748DA-D564-4F13-807A-5E0A55E1B464}" type="presParOf" srcId="{BFD556E7-26AB-42E4-A6F2-B8945F6C14EF}" destId="{99677A3E-5954-4823-B12E-7B7AE0152281}" srcOrd="10" destOrd="0" presId="urn:microsoft.com/office/officeart/2005/8/layout/hChevron3"/>
    <dgm:cxn modelId="{AB049381-4A7F-4BA0-AB6E-6644A4567F94}" type="presParOf" srcId="{BFD556E7-26AB-42E4-A6F2-B8945F6C14EF}" destId="{118E6F4B-ED77-4DA9-AD35-2D3A5D83C1BD}" srcOrd="11" destOrd="0" presId="urn:microsoft.com/office/officeart/2005/8/layout/hChevron3"/>
    <dgm:cxn modelId="{9030622F-9E7A-4029-8613-BC99A623A7FC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Résultats</a:t>
          </a:r>
          <a:endParaRPr lang="en-US" sz="1200" b="1" dirty="0">
            <a:effectLst/>
          </a:endParaRPr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5274F50C-8E01-40F8-8D35-0C6FCECB8723}" type="presOf" srcId="{C6BAA84A-1D00-4CB9-8720-7AE85C4A5E2D}" destId="{0F309596-F233-4EF0-92EC-93C19D7ED907}" srcOrd="0" destOrd="0" presId="urn:microsoft.com/office/officeart/2005/8/layout/hChevron3"/>
    <dgm:cxn modelId="{BCF63556-1AFF-4416-9B05-A4FAE3653930}" type="presOf" srcId="{5122E12B-D815-4539-9D37-C921D35DF678}" destId="{B9FAB784-B408-4EA4-BB0E-E3B878483C94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54FF69E9-7F1D-4C0D-880C-59E207BBE32C}" type="presOf" srcId="{070F319B-FCFA-4FB9-91E0-381CA23DC156}" destId="{B46B7C0A-C51F-4F30-BFC2-C05F924764FA}" srcOrd="0" destOrd="0" presId="urn:microsoft.com/office/officeart/2005/8/layout/hChevron3"/>
    <dgm:cxn modelId="{85E7C6B7-D7C4-442D-8F04-D01C8E6260F2}" type="presOf" srcId="{3C0DF76E-46F7-4DDA-B35B-B561CEC616E4}" destId="{2AFF3573-86EA-41D4-99CB-FAC098739E79}" srcOrd="0" destOrd="0" presId="urn:microsoft.com/office/officeart/2005/8/layout/hChevron3"/>
    <dgm:cxn modelId="{BF5143D3-FF70-4520-8D1E-4C856650E187}" type="presOf" srcId="{FF44A3F4-5DFD-493F-8093-5416DE2E3200}" destId="{BFD556E7-26AB-42E4-A6F2-B8945F6C14EF}" srcOrd="0" destOrd="0" presId="urn:microsoft.com/office/officeart/2005/8/layout/hChevron3"/>
    <dgm:cxn modelId="{9B61A9C6-0B04-47E0-BA30-43AFD93929B4}" type="presOf" srcId="{A00866A9-DB43-4F21-81A8-5B8F0A055D03}" destId="{58050EF9-6354-40FF-8C1F-FCFD61E84740}" srcOrd="0" destOrd="0" presId="urn:microsoft.com/office/officeart/2005/8/layout/hChevron3"/>
    <dgm:cxn modelId="{04F68703-53B2-4713-AFA0-66BF0FF0F305}" type="presOf" srcId="{1F5948C9-F136-40FD-9B10-634401B6259D}" destId="{AC6CF747-D686-4B2C-8E23-821CD18A127C}" srcOrd="0" destOrd="0" presId="urn:microsoft.com/office/officeart/2005/8/layout/hChevron3"/>
    <dgm:cxn modelId="{0235E17B-5D75-4014-8ED4-8655B0F52832}" type="presOf" srcId="{DBFBE852-4333-410B-ABAF-00064CDEF006}" destId="{99677A3E-5954-4823-B12E-7B7AE0152281}" srcOrd="0" destOrd="0" presId="urn:microsoft.com/office/officeart/2005/8/layout/hChevron3"/>
    <dgm:cxn modelId="{4F5D03CB-E055-4D37-A7B6-486107B05E75}" type="presParOf" srcId="{BFD556E7-26AB-42E4-A6F2-B8945F6C14EF}" destId="{B46B7C0A-C51F-4F30-BFC2-C05F924764FA}" srcOrd="0" destOrd="0" presId="urn:microsoft.com/office/officeart/2005/8/layout/hChevron3"/>
    <dgm:cxn modelId="{C5ECF145-DABB-447D-A97E-559C5654FC29}" type="presParOf" srcId="{BFD556E7-26AB-42E4-A6F2-B8945F6C14EF}" destId="{5BB0D00C-C001-490D-8F24-BA1487F6A2E3}" srcOrd="1" destOrd="0" presId="urn:microsoft.com/office/officeart/2005/8/layout/hChevron3"/>
    <dgm:cxn modelId="{1953D0DB-9DF7-4BF9-BBFA-8C633056BFB9}" type="presParOf" srcId="{BFD556E7-26AB-42E4-A6F2-B8945F6C14EF}" destId="{58050EF9-6354-40FF-8C1F-FCFD61E84740}" srcOrd="2" destOrd="0" presId="urn:microsoft.com/office/officeart/2005/8/layout/hChevron3"/>
    <dgm:cxn modelId="{861226AF-9FF0-4163-AB82-D5B2AABA4BBC}" type="presParOf" srcId="{BFD556E7-26AB-42E4-A6F2-B8945F6C14EF}" destId="{28E72AB6-01F3-4CC9-9812-64D1D932E642}" srcOrd="3" destOrd="0" presId="urn:microsoft.com/office/officeart/2005/8/layout/hChevron3"/>
    <dgm:cxn modelId="{38BBEC79-120D-4F7C-A721-E9D7EA1105BF}" type="presParOf" srcId="{BFD556E7-26AB-42E4-A6F2-B8945F6C14EF}" destId="{2AFF3573-86EA-41D4-99CB-FAC098739E79}" srcOrd="4" destOrd="0" presId="urn:microsoft.com/office/officeart/2005/8/layout/hChevron3"/>
    <dgm:cxn modelId="{79E2ACED-47BF-49FB-8FBD-3F3F6C2A9F26}" type="presParOf" srcId="{BFD556E7-26AB-42E4-A6F2-B8945F6C14EF}" destId="{08E8A29E-E983-4522-A962-215FDEFFF8CD}" srcOrd="5" destOrd="0" presId="urn:microsoft.com/office/officeart/2005/8/layout/hChevron3"/>
    <dgm:cxn modelId="{99C9536B-2919-45A7-A364-B5D36A354577}" type="presParOf" srcId="{BFD556E7-26AB-42E4-A6F2-B8945F6C14EF}" destId="{0F309596-F233-4EF0-92EC-93C19D7ED907}" srcOrd="6" destOrd="0" presId="urn:microsoft.com/office/officeart/2005/8/layout/hChevron3"/>
    <dgm:cxn modelId="{3890D1BB-798B-4E17-A57C-ADE4156FC2FC}" type="presParOf" srcId="{BFD556E7-26AB-42E4-A6F2-B8945F6C14EF}" destId="{2A15E8B4-AEF7-4BBF-A420-BD13E42B1E4A}" srcOrd="7" destOrd="0" presId="urn:microsoft.com/office/officeart/2005/8/layout/hChevron3"/>
    <dgm:cxn modelId="{29E475E5-345F-4B51-A823-47E2FEE51810}" type="presParOf" srcId="{BFD556E7-26AB-42E4-A6F2-B8945F6C14EF}" destId="{AC6CF747-D686-4B2C-8E23-821CD18A127C}" srcOrd="8" destOrd="0" presId="urn:microsoft.com/office/officeart/2005/8/layout/hChevron3"/>
    <dgm:cxn modelId="{CBDFF969-7A51-4556-A1FE-85754D519D87}" type="presParOf" srcId="{BFD556E7-26AB-42E4-A6F2-B8945F6C14EF}" destId="{96A1DCAC-8DF2-4026-8511-2A131AF31DBA}" srcOrd="9" destOrd="0" presId="urn:microsoft.com/office/officeart/2005/8/layout/hChevron3"/>
    <dgm:cxn modelId="{9DB37EB6-D64D-40E0-94E7-6F2546A32212}" type="presParOf" srcId="{BFD556E7-26AB-42E4-A6F2-B8945F6C14EF}" destId="{99677A3E-5954-4823-B12E-7B7AE0152281}" srcOrd="10" destOrd="0" presId="urn:microsoft.com/office/officeart/2005/8/layout/hChevron3"/>
    <dgm:cxn modelId="{F2B13C6F-85B2-4F2F-A7E8-9BC3784E58C9}" type="presParOf" srcId="{BFD556E7-26AB-42E4-A6F2-B8945F6C14EF}" destId="{118E6F4B-ED77-4DA9-AD35-2D3A5D83C1BD}" srcOrd="11" destOrd="0" presId="urn:microsoft.com/office/officeart/2005/8/layout/hChevron3"/>
    <dgm:cxn modelId="{C2BD0849-9E9E-4C91-8631-C6D7F4C330A8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Résultats</a:t>
          </a:r>
          <a:endParaRPr lang="en-US" sz="1200" b="1" dirty="0">
            <a:effectLst/>
          </a:endParaRPr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8B9C61-EC2C-4BF1-ADBC-6D03DAD0CD0E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2C3E17FD-F8A6-436D-9516-095690724A2C}" type="presOf" srcId="{1F5948C9-F136-40FD-9B10-634401B6259D}" destId="{AC6CF747-D686-4B2C-8E23-821CD18A127C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5FE13E5D-7466-406D-8246-22781B2F9658}" type="presOf" srcId="{DBFBE852-4333-410B-ABAF-00064CDEF006}" destId="{99677A3E-5954-4823-B12E-7B7AE0152281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06C489A8-32A1-46AE-9223-D5038AD6543A}" type="presOf" srcId="{A00866A9-DB43-4F21-81A8-5B8F0A055D03}" destId="{58050EF9-6354-40FF-8C1F-FCFD61E84740}" srcOrd="0" destOrd="0" presId="urn:microsoft.com/office/officeart/2005/8/layout/hChevron3"/>
    <dgm:cxn modelId="{CFA97904-5FDA-4270-B442-715C58B8F369}" type="presOf" srcId="{5122E12B-D815-4539-9D37-C921D35DF678}" destId="{B9FAB784-B408-4EA4-BB0E-E3B878483C94}" srcOrd="0" destOrd="0" presId="urn:microsoft.com/office/officeart/2005/8/layout/hChevron3"/>
    <dgm:cxn modelId="{3E63F616-E849-489D-8EF7-ADBD4F0C094E}" type="presOf" srcId="{3C0DF76E-46F7-4DDA-B35B-B561CEC616E4}" destId="{2AFF3573-86EA-41D4-99CB-FAC098739E79}" srcOrd="0" destOrd="0" presId="urn:microsoft.com/office/officeart/2005/8/layout/hChevron3"/>
    <dgm:cxn modelId="{4A20C219-59F8-434F-9363-74D233A9FC2C}" type="presOf" srcId="{C6BAA84A-1D00-4CB9-8720-7AE85C4A5E2D}" destId="{0F309596-F233-4EF0-92EC-93C19D7ED907}" srcOrd="0" destOrd="0" presId="urn:microsoft.com/office/officeart/2005/8/layout/hChevron3"/>
    <dgm:cxn modelId="{47F731B8-5863-4B35-AE79-E788B15658EF}" type="presOf" srcId="{070F319B-FCFA-4FB9-91E0-381CA23DC156}" destId="{B46B7C0A-C51F-4F30-BFC2-C05F924764FA}" srcOrd="0" destOrd="0" presId="urn:microsoft.com/office/officeart/2005/8/layout/hChevron3"/>
    <dgm:cxn modelId="{19C47C77-E42E-470D-8D5A-ACAB143F3FF0}" type="presParOf" srcId="{BFD556E7-26AB-42E4-A6F2-B8945F6C14EF}" destId="{B46B7C0A-C51F-4F30-BFC2-C05F924764FA}" srcOrd="0" destOrd="0" presId="urn:microsoft.com/office/officeart/2005/8/layout/hChevron3"/>
    <dgm:cxn modelId="{4CA40788-C0FF-49EE-B703-995D97A77E53}" type="presParOf" srcId="{BFD556E7-26AB-42E4-A6F2-B8945F6C14EF}" destId="{5BB0D00C-C001-490D-8F24-BA1487F6A2E3}" srcOrd="1" destOrd="0" presId="urn:microsoft.com/office/officeart/2005/8/layout/hChevron3"/>
    <dgm:cxn modelId="{10B136A7-409E-4408-A13F-9D595AB1C167}" type="presParOf" srcId="{BFD556E7-26AB-42E4-A6F2-B8945F6C14EF}" destId="{58050EF9-6354-40FF-8C1F-FCFD61E84740}" srcOrd="2" destOrd="0" presId="urn:microsoft.com/office/officeart/2005/8/layout/hChevron3"/>
    <dgm:cxn modelId="{504E57AA-06A7-4D85-B3E0-2866363884B6}" type="presParOf" srcId="{BFD556E7-26AB-42E4-A6F2-B8945F6C14EF}" destId="{28E72AB6-01F3-4CC9-9812-64D1D932E642}" srcOrd="3" destOrd="0" presId="urn:microsoft.com/office/officeart/2005/8/layout/hChevron3"/>
    <dgm:cxn modelId="{CDC6D601-6771-44A7-BCC1-4D5924D9E7F1}" type="presParOf" srcId="{BFD556E7-26AB-42E4-A6F2-B8945F6C14EF}" destId="{2AFF3573-86EA-41D4-99CB-FAC098739E79}" srcOrd="4" destOrd="0" presId="urn:microsoft.com/office/officeart/2005/8/layout/hChevron3"/>
    <dgm:cxn modelId="{7F2CB31B-CC7A-4377-94DB-F6FB3418738A}" type="presParOf" srcId="{BFD556E7-26AB-42E4-A6F2-B8945F6C14EF}" destId="{08E8A29E-E983-4522-A962-215FDEFFF8CD}" srcOrd="5" destOrd="0" presId="urn:microsoft.com/office/officeart/2005/8/layout/hChevron3"/>
    <dgm:cxn modelId="{0E595E68-FF7B-43D4-B541-0170CE7FBCA7}" type="presParOf" srcId="{BFD556E7-26AB-42E4-A6F2-B8945F6C14EF}" destId="{0F309596-F233-4EF0-92EC-93C19D7ED907}" srcOrd="6" destOrd="0" presId="urn:microsoft.com/office/officeart/2005/8/layout/hChevron3"/>
    <dgm:cxn modelId="{EDE3C547-BE4A-4F96-A3BB-57BD61849C4A}" type="presParOf" srcId="{BFD556E7-26AB-42E4-A6F2-B8945F6C14EF}" destId="{2A15E8B4-AEF7-4BBF-A420-BD13E42B1E4A}" srcOrd="7" destOrd="0" presId="urn:microsoft.com/office/officeart/2005/8/layout/hChevron3"/>
    <dgm:cxn modelId="{0425BAFB-7326-4321-A415-E261E1133CF7}" type="presParOf" srcId="{BFD556E7-26AB-42E4-A6F2-B8945F6C14EF}" destId="{AC6CF747-D686-4B2C-8E23-821CD18A127C}" srcOrd="8" destOrd="0" presId="urn:microsoft.com/office/officeart/2005/8/layout/hChevron3"/>
    <dgm:cxn modelId="{DD37A494-F51F-4694-8ED7-7E11F0710714}" type="presParOf" srcId="{BFD556E7-26AB-42E4-A6F2-B8945F6C14EF}" destId="{96A1DCAC-8DF2-4026-8511-2A131AF31DBA}" srcOrd="9" destOrd="0" presId="urn:microsoft.com/office/officeart/2005/8/layout/hChevron3"/>
    <dgm:cxn modelId="{2DBD4C49-EC6E-4B33-9371-3D44EE6753C6}" type="presParOf" srcId="{BFD556E7-26AB-42E4-A6F2-B8945F6C14EF}" destId="{99677A3E-5954-4823-B12E-7B7AE0152281}" srcOrd="10" destOrd="0" presId="urn:microsoft.com/office/officeart/2005/8/layout/hChevron3"/>
    <dgm:cxn modelId="{F0C933B2-4FF7-4F16-9B4B-9D01A7AC30B5}" type="presParOf" srcId="{BFD556E7-26AB-42E4-A6F2-B8945F6C14EF}" destId="{118E6F4B-ED77-4DA9-AD35-2D3A5D83C1BD}" srcOrd="11" destOrd="0" presId="urn:microsoft.com/office/officeart/2005/8/layout/hChevron3"/>
    <dgm:cxn modelId="{2BD5D010-9DA0-4562-A757-E2F8B0A93546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Résultats</a:t>
          </a:r>
          <a:endParaRPr lang="en-US" sz="1200" b="1" dirty="0">
            <a:effectLst/>
          </a:endParaRPr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68FF124C-B4A8-4B34-BEC5-7031D47F194A}" type="presOf" srcId="{FF44A3F4-5DFD-493F-8093-5416DE2E3200}" destId="{BFD556E7-26AB-42E4-A6F2-B8945F6C14EF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A4713F0D-957F-44A3-857D-C0D48406FC8B}" type="presOf" srcId="{1F5948C9-F136-40FD-9B10-634401B6259D}" destId="{AC6CF747-D686-4B2C-8E23-821CD18A127C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F365EE6A-6026-4EE2-A42E-0B0D226901FD}" type="presOf" srcId="{DBFBE852-4333-410B-ABAF-00064CDEF006}" destId="{99677A3E-5954-4823-B12E-7B7AE0152281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BCD7419E-87BB-4F61-BBC3-6A32A07064A1}" type="presOf" srcId="{A00866A9-DB43-4F21-81A8-5B8F0A055D03}" destId="{58050EF9-6354-40FF-8C1F-FCFD61E84740}" srcOrd="0" destOrd="0" presId="urn:microsoft.com/office/officeart/2005/8/layout/hChevron3"/>
    <dgm:cxn modelId="{8663F651-F00B-4416-A772-15152B3569B6}" type="presOf" srcId="{5122E12B-D815-4539-9D37-C921D35DF678}" destId="{B9FAB784-B408-4EA4-BB0E-E3B878483C94}" srcOrd="0" destOrd="0" presId="urn:microsoft.com/office/officeart/2005/8/layout/hChevron3"/>
    <dgm:cxn modelId="{52C61D2A-2760-4EA5-8FC8-CCDDF17CF939}" type="presOf" srcId="{3C0DF76E-46F7-4DDA-B35B-B561CEC616E4}" destId="{2AFF3573-86EA-41D4-99CB-FAC098739E79}" srcOrd="0" destOrd="0" presId="urn:microsoft.com/office/officeart/2005/8/layout/hChevron3"/>
    <dgm:cxn modelId="{AA737B69-F297-4B02-A6FD-B1A2909CB1F8}" type="presOf" srcId="{070F319B-FCFA-4FB9-91E0-381CA23DC156}" destId="{B46B7C0A-C51F-4F30-BFC2-C05F924764FA}" srcOrd="0" destOrd="0" presId="urn:microsoft.com/office/officeart/2005/8/layout/hChevron3"/>
    <dgm:cxn modelId="{BB40EA9A-D53C-496A-BEA9-270754EAE696}" type="presOf" srcId="{C6BAA84A-1D00-4CB9-8720-7AE85C4A5E2D}" destId="{0F309596-F233-4EF0-92EC-93C19D7ED907}" srcOrd="0" destOrd="0" presId="urn:microsoft.com/office/officeart/2005/8/layout/hChevron3"/>
    <dgm:cxn modelId="{C1F30F5F-D842-4AF4-B89E-B0DD30E4D07C}" type="presParOf" srcId="{BFD556E7-26AB-42E4-A6F2-B8945F6C14EF}" destId="{B46B7C0A-C51F-4F30-BFC2-C05F924764FA}" srcOrd="0" destOrd="0" presId="urn:microsoft.com/office/officeart/2005/8/layout/hChevron3"/>
    <dgm:cxn modelId="{431CD9B5-1DCE-4418-A73E-537395E4B618}" type="presParOf" srcId="{BFD556E7-26AB-42E4-A6F2-B8945F6C14EF}" destId="{5BB0D00C-C001-490D-8F24-BA1487F6A2E3}" srcOrd="1" destOrd="0" presId="urn:microsoft.com/office/officeart/2005/8/layout/hChevron3"/>
    <dgm:cxn modelId="{B45ED2D3-ED62-4693-9C5B-82FB43055F80}" type="presParOf" srcId="{BFD556E7-26AB-42E4-A6F2-B8945F6C14EF}" destId="{58050EF9-6354-40FF-8C1F-FCFD61E84740}" srcOrd="2" destOrd="0" presId="urn:microsoft.com/office/officeart/2005/8/layout/hChevron3"/>
    <dgm:cxn modelId="{90C28B22-9884-4517-8954-FC1BDD0D7455}" type="presParOf" srcId="{BFD556E7-26AB-42E4-A6F2-B8945F6C14EF}" destId="{28E72AB6-01F3-4CC9-9812-64D1D932E642}" srcOrd="3" destOrd="0" presId="urn:microsoft.com/office/officeart/2005/8/layout/hChevron3"/>
    <dgm:cxn modelId="{5A1F0D31-E2FC-4521-83A2-9B5A3A75E0F0}" type="presParOf" srcId="{BFD556E7-26AB-42E4-A6F2-B8945F6C14EF}" destId="{2AFF3573-86EA-41D4-99CB-FAC098739E79}" srcOrd="4" destOrd="0" presId="urn:microsoft.com/office/officeart/2005/8/layout/hChevron3"/>
    <dgm:cxn modelId="{7196F719-78C9-4D09-B8D1-3477F312ABF2}" type="presParOf" srcId="{BFD556E7-26AB-42E4-A6F2-B8945F6C14EF}" destId="{08E8A29E-E983-4522-A962-215FDEFFF8CD}" srcOrd="5" destOrd="0" presId="urn:microsoft.com/office/officeart/2005/8/layout/hChevron3"/>
    <dgm:cxn modelId="{930499A6-565C-48A7-85CB-7A7E5E0814B2}" type="presParOf" srcId="{BFD556E7-26AB-42E4-A6F2-B8945F6C14EF}" destId="{0F309596-F233-4EF0-92EC-93C19D7ED907}" srcOrd="6" destOrd="0" presId="urn:microsoft.com/office/officeart/2005/8/layout/hChevron3"/>
    <dgm:cxn modelId="{B2CEC9E7-7358-40BD-B40A-193609AF9A10}" type="presParOf" srcId="{BFD556E7-26AB-42E4-A6F2-B8945F6C14EF}" destId="{2A15E8B4-AEF7-4BBF-A420-BD13E42B1E4A}" srcOrd="7" destOrd="0" presId="urn:microsoft.com/office/officeart/2005/8/layout/hChevron3"/>
    <dgm:cxn modelId="{192B6198-9F2E-4FBD-B1D3-FE9FEA1FC434}" type="presParOf" srcId="{BFD556E7-26AB-42E4-A6F2-B8945F6C14EF}" destId="{AC6CF747-D686-4B2C-8E23-821CD18A127C}" srcOrd="8" destOrd="0" presId="urn:microsoft.com/office/officeart/2005/8/layout/hChevron3"/>
    <dgm:cxn modelId="{BDBED9EC-9E3F-463B-ADD8-AF87820C45B9}" type="presParOf" srcId="{BFD556E7-26AB-42E4-A6F2-B8945F6C14EF}" destId="{96A1DCAC-8DF2-4026-8511-2A131AF31DBA}" srcOrd="9" destOrd="0" presId="urn:microsoft.com/office/officeart/2005/8/layout/hChevron3"/>
    <dgm:cxn modelId="{29D43A3A-12B1-4D1E-9EBF-378CE4C51295}" type="presParOf" srcId="{BFD556E7-26AB-42E4-A6F2-B8945F6C14EF}" destId="{99677A3E-5954-4823-B12E-7B7AE0152281}" srcOrd="10" destOrd="0" presId="urn:microsoft.com/office/officeart/2005/8/layout/hChevron3"/>
    <dgm:cxn modelId="{C2C512C5-6A2B-4BC6-BFB3-501EA85E425C}" type="presParOf" srcId="{BFD556E7-26AB-42E4-A6F2-B8945F6C14EF}" destId="{118E6F4B-ED77-4DA9-AD35-2D3A5D83C1BD}" srcOrd="11" destOrd="0" presId="urn:microsoft.com/office/officeart/2005/8/layout/hChevron3"/>
    <dgm:cxn modelId="{CD625EE2-D25E-4F2D-984C-17C2F7321E6E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Résultats</a:t>
          </a:r>
          <a:endParaRPr lang="en-US" sz="1200" b="1" dirty="0">
            <a:effectLst/>
          </a:endParaRPr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0E3193-3F68-4586-B995-453A1D9811E4}" type="presOf" srcId="{1F5948C9-F136-40FD-9B10-634401B6259D}" destId="{AC6CF747-D686-4B2C-8E23-821CD18A127C}" srcOrd="0" destOrd="0" presId="urn:microsoft.com/office/officeart/2005/8/layout/hChevron3"/>
    <dgm:cxn modelId="{BB78C78A-2EFF-4E8A-A73B-22B0A1AC1447}" type="presOf" srcId="{A00866A9-DB43-4F21-81A8-5B8F0A055D03}" destId="{58050EF9-6354-40FF-8C1F-FCFD61E84740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0C004619-54CD-41B1-96CE-F45FFF30B39C}" type="presOf" srcId="{C6BAA84A-1D00-4CB9-8720-7AE85C4A5E2D}" destId="{0F309596-F233-4EF0-92EC-93C19D7ED907}" srcOrd="0" destOrd="0" presId="urn:microsoft.com/office/officeart/2005/8/layout/hChevron3"/>
    <dgm:cxn modelId="{BA060C9C-0AE4-4A1A-8106-0E4FF4A6E858}" type="presOf" srcId="{3C0DF76E-46F7-4DDA-B35B-B561CEC616E4}" destId="{2AFF3573-86EA-41D4-99CB-FAC098739E79}" srcOrd="0" destOrd="0" presId="urn:microsoft.com/office/officeart/2005/8/layout/hChevron3"/>
    <dgm:cxn modelId="{093F40A7-DC6C-45F7-80F9-6DE5FB7293CE}" type="presOf" srcId="{070F319B-FCFA-4FB9-91E0-381CA23DC156}" destId="{B46B7C0A-C51F-4F30-BFC2-C05F924764FA}" srcOrd="0" destOrd="0" presId="urn:microsoft.com/office/officeart/2005/8/layout/hChevron3"/>
    <dgm:cxn modelId="{A9817E8B-9073-45E7-81DE-F394D6C37361}" type="presOf" srcId="{FF44A3F4-5DFD-493F-8093-5416DE2E3200}" destId="{BFD556E7-26AB-42E4-A6F2-B8945F6C14EF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6AF74BA7-EEBB-48EA-A577-D0808A8FF166}" type="presOf" srcId="{DBFBE852-4333-410B-ABAF-00064CDEF006}" destId="{99677A3E-5954-4823-B12E-7B7AE0152281}" srcOrd="0" destOrd="0" presId="urn:microsoft.com/office/officeart/2005/8/layout/hChevron3"/>
    <dgm:cxn modelId="{1BA20A82-D0F2-4057-932A-91D5FD5415DF}" type="presOf" srcId="{5122E12B-D815-4539-9D37-C921D35DF678}" destId="{B9FAB784-B408-4EA4-BB0E-E3B878483C94}" srcOrd="0" destOrd="0" presId="urn:microsoft.com/office/officeart/2005/8/layout/hChevron3"/>
    <dgm:cxn modelId="{8ABD565C-5ADC-4941-A89E-587D51B39566}" type="presParOf" srcId="{BFD556E7-26AB-42E4-A6F2-B8945F6C14EF}" destId="{B46B7C0A-C51F-4F30-BFC2-C05F924764FA}" srcOrd="0" destOrd="0" presId="urn:microsoft.com/office/officeart/2005/8/layout/hChevron3"/>
    <dgm:cxn modelId="{92CE973F-4DA4-4271-85C1-F4381FD28E42}" type="presParOf" srcId="{BFD556E7-26AB-42E4-A6F2-B8945F6C14EF}" destId="{5BB0D00C-C001-490D-8F24-BA1487F6A2E3}" srcOrd="1" destOrd="0" presId="urn:microsoft.com/office/officeart/2005/8/layout/hChevron3"/>
    <dgm:cxn modelId="{547292B4-FA96-4296-B0F1-3E4544E9396B}" type="presParOf" srcId="{BFD556E7-26AB-42E4-A6F2-B8945F6C14EF}" destId="{58050EF9-6354-40FF-8C1F-FCFD61E84740}" srcOrd="2" destOrd="0" presId="urn:microsoft.com/office/officeart/2005/8/layout/hChevron3"/>
    <dgm:cxn modelId="{13FC78B2-E1AE-47E4-BBB1-9F02263F5090}" type="presParOf" srcId="{BFD556E7-26AB-42E4-A6F2-B8945F6C14EF}" destId="{28E72AB6-01F3-4CC9-9812-64D1D932E642}" srcOrd="3" destOrd="0" presId="urn:microsoft.com/office/officeart/2005/8/layout/hChevron3"/>
    <dgm:cxn modelId="{1D4B6B8B-2244-4E8C-995A-51F295B6109C}" type="presParOf" srcId="{BFD556E7-26AB-42E4-A6F2-B8945F6C14EF}" destId="{2AFF3573-86EA-41D4-99CB-FAC098739E79}" srcOrd="4" destOrd="0" presId="urn:microsoft.com/office/officeart/2005/8/layout/hChevron3"/>
    <dgm:cxn modelId="{956EABC8-BB4C-4A57-B38B-5DA7F0F394EE}" type="presParOf" srcId="{BFD556E7-26AB-42E4-A6F2-B8945F6C14EF}" destId="{08E8A29E-E983-4522-A962-215FDEFFF8CD}" srcOrd="5" destOrd="0" presId="urn:microsoft.com/office/officeart/2005/8/layout/hChevron3"/>
    <dgm:cxn modelId="{B32EBEE5-ADA5-4FED-BF0C-C2841520ECBD}" type="presParOf" srcId="{BFD556E7-26AB-42E4-A6F2-B8945F6C14EF}" destId="{0F309596-F233-4EF0-92EC-93C19D7ED907}" srcOrd="6" destOrd="0" presId="urn:microsoft.com/office/officeart/2005/8/layout/hChevron3"/>
    <dgm:cxn modelId="{B80A609F-D59A-41C1-8133-0C4B7DD53617}" type="presParOf" srcId="{BFD556E7-26AB-42E4-A6F2-B8945F6C14EF}" destId="{2A15E8B4-AEF7-4BBF-A420-BD13E42B1E4A}" srcOrd="7" destOrd="0" presId="urn:microsoft.com/office/officeart/2005/8/layout/hChevron3"/>
    <dgm:cxn modelId="{FF05CEEC-8218-4AED-849B-E5A2FCA4A9DD}" type="presParOf" srcId="{BFD556E7-26AB-42E4-A6F2-B8945F6C14EF}" destId="{AC6CF747-D686-4B2C-8E23-821CD18A127C}" srcOrd="8" destOrd="0" presId="urn:microsoft.com/office/officeart/2005/8/layout/hChevron3"/>
    <dgm:cxn modelId="{00E90C48-6001-401B-9AC9-ED7C7F3E9DD1}" type="presParOf" srcId="{BFD556E7-26AB-42E4-A6F2-B8945F6C14EF}" destId="{96A1DCAC-8DF2-4026-8511-2A131AF31DBA}" srcOrd="9" destOrd="0" presId="urn:microsoft.com/office/officeart/2005/8/layout/hChevron3"/>
    <dgm:cxn modelId="{5F3F422E-6F87-4F0A-A102-3FE73EEF77B6}" type="presParOf" srcId="{BFD556E7-26AB-42E4-A6F2-B8945F6C14EF}" destId="{99677A3E-5954-4823-B12E-7B7AE0152281}" srcOrd="10" destOrd="0" presId="urn:microsoft.com/office/officeart/2005/8/layout/hChevron3"/>
    <dgm:cxn modelId="{34071CEC-CC30-47AF-BAE9-84FB7D0C1B50}" type="presParOf" srcId="{BFD556E7-26AB-42E4-A6F2-B8945F6C14EF}" destId="{118E6F4B-ED77-4DA9-AD35-2D3A5D83C1BD}" srcOrd="11" destOrd="0" presId="urn:microsoft.com/office/officeart/2005/8/layout/hChevron3"/>
    <dgm:cxn modelId="{ADA9800F-4D3E-4DDA-8B66-EF8646DD47F4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Résultats</a:t>
          </a:r>
          <a:endParaRPr lang="en-US" sz="1200" b="1" dirty="0">
            <a:effectLst/>
          </a:endParaRPr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5576F0-F269-4BFA-ACA0-C1DD536AC92B}" type="presOf" srcId="{5122E12B-D815-4539-9D37-C921D35DF678}" destId="{B9FAB784-B408-4EA4-BB0E-E3B878483C94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12F1D0AA-F2B2-401F-84CE-6D0090A5C154}" type="presOf" srcId="{A00866A9-DB43-4F21-81A8-5B8F0A055D03}" destId="{58050EF9-6354-40FF-8C1F-FCFD61E84740}" srcOrd="0" destOrd="0" presId="urn:microsoft.com/office/officeart/2005/8/layout/hChevron3"/>
    <dgm:cxn modelId="{98D0E0A4-FE7B-4CB6-8C44-EA31A39A3F44}" type="presOf" srcId="{070F319B-FCFA-4FB9-91E0-381CA23DC156}" destId="{B46B7C0A-C51F-4F30-BFC2-C05F924764FA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8551F17D-3B90-41BF-A87C-E190C094D224}" type="presOf" srcId="{FF44A3F4-5DFD-493F-8093-5416DE2E3200}" destId="{BFD556E7-26AB-42E4-A6F2-B8945F6C14EF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1B8AC6AF-4647-4EEA-9DF1-598FB11C9899}" type="presOf" srcId="{1F5948C9-F136-40FD-9B10-634401B6259D}" destId="{AC6CF747-D686-4B2C-8E23-821CD18A127C}" srcOrd="0" destOrd="0" presId="urn:microsoft.com/office/officeart/2005/8/layout/hChevron3"/>
    <dgm:cxn modelId="{9C98A082-FB2E-4273-A058-E3E229659E63}" type="presOf" srcId="{C6BAA84A-1D00-4CB9-8720-7AE85C4A5E2D}" destId="{0F309596-F233-4EF0-92EC-93C19D7ED907}" srcOrd="0" destOrd="0" presId="urn:microsoft.com/office/officeart/2005/8/layout/hChevron3"/>
    <dgm:cxn modelId="{52153E7F-5567-40BF-AF0E-0F357E37E20A}" type="presOf" srcId="{3C0DF76E-46F7-4DDA-B35B-B561CEC616E4}" destId="{2AFF3573-86EA-41D4-99CB-FAC098739E79}" srcOrd="0" destOrd="0" presId="urn:microsoft.com/office/officeart/2005/8/layout/hChevron3"/>
    <dgm:cxn modelId="{E5342792-CA94-4ADC-BD52-EC25046EB5F2}" type="presOf" srcId="{DBFBE852-4333-410B-ABAF-00064CDEF006}" destId="{99677A3E-5954-4823-B12E-7B7AE0152281}" srcOrd="0" destOrd="0" presId="urn:microsoft.com/office/officeart/2005/8/layout/hChevron3"/>
    <dgm:cxn modelId="{94DD60B8-B12A-4240-A732-7355EA0BAC47}" type="presParOf" srcId="{BFD556E7-26AB-42E4-A6F2-B8945F6C14EF}" destId="{B46B7C0A-C51F-4F30-BFC2-C05F924764FA}" srcOrd="0" destOrd="0" presId="urn:microsoft.com/office/officeart/2005/8/layout/hChevron3"/>
    <dgm:cxn modelId="{B71DBFA1-0262-4DD1-BA51-F5F419FF0C43}" type="presParOf" srcId="{BFD556E7-26AB-42E4-A6F2-B8945F6C14EF}" destId="{5BB0D00C-C001-490D-8F24-BA1487F6A2E3}" srcOrd="1" destOrd="0" presId="urn:microsoft.com/office/officeart/2005/8/layout/hChevron3"/>
    <dgm:cxn modelId="{AA94D22F-BB2F-4F17-8878-82DE0790A846}" type="presParOf" srcId="{BFD556E7-26AB-42E4-A6F2-B8945F6C14EF}" destId="{58050EF9-6354-40FF-8C1F-FCFD61E84740}" srcOrd="2" destOrd="0" presId="urn:microsoft.com/office/officeart/2005/8/layout/hChevron3"/>
    <dgm:cxn modelId="{8F617BED-379F-4D66-B760-AF8DD6D0CE57}" type="presParOf" srcId="{BFD556E7-26AB-42E4-A6F2-B8945F6C14EF}" destId="{28E72AB6-01F3-4CC9-9812-64D1D932E642}" srcOrd="3" destOrd="0" presId="urn:microsoft.com/office/officeart/2005/8/layout/hChevron3"/>
    <dgm:cxn modelId="{430EE5E5-B7FE-424A-A6B1-C571E8514EC5}" type="presParOf" srcId="{BFD556E7-26AB-42E4-A6F2-B8945F6C14EF}" destId="{2AFF3573-86EA-41D4-99CB-FAC098739E79}" srcOrd="4" destOrd="0" presId="urn:microsoft.com/office/officeart/2005/8/layout/hChevron3"/>
    <dgm:cxn modelId="{8537118F-D4F0-476C-80D2-F3132F664800}" type="presParOf" srcId="{BFD556E7-26AB-42E4-A6F2-B8945F6C14EF}" destId="{08E8A29E-E983-4522-A962-215FDEFFF8CD}" srcOrd="5" destOrd="0" presId="urn:microsoft.com/office/officeart/2005/8/layout/hChevron3"/>
    <dgm:cxn modelId="{764D017C-FC62-4B8D-A2D6-B376C2AEBFD5}" type="presParOf" srcId="{BFD556E7-26AB-42E4-A6F2-B8945F6C14EF}" destId="{0F309596-F233-4EF0-92EC-93C19D7ED907}" srcOrd="6" destOrd="0" presId="urn:microsoft.com/office/officeart/2005/8/layout/hChevron3"/>
    <dgm:cxn modelId="{67D906CD-9A77-4C30-A238-221D2BB644E1}" type="presParOf" srcId="{BFD556E7-26AB-42E4-A6F2-B8945F6C14EF}" destId="{2A15E8B4-AEF7-4BBF-A420-BD13E42B1E4A}" srcOrd="7" destOrd="0" presId="urn:microsoft.com/office/officeart/2005/8/layout/hChevron3"/>
    <dgm:cxn modelId="{E7F05B40-A9BC-4521-97FF-5192D96AF409}" type="presParOf" srcId="{BFD556E7-26AB-42E4-A6F2-B8945F6C14EF}" destId="{AC6CF747-D686-4B2C-8E23-821CD18A127C}" srcOrd="8" destOrd="0" presId="urn:microsoft.com/office/officeart/2005/8/layout/hChevron3"/>
    <dgm:cxn modelId="{647AF541-1B1D-420B-945F-50D41ED03BF1}" type="presParOf" srcId="{BFD556E7-26AB-42E4-A6F2-B8945F6C14EF}" destId="{96A1DCAC-8DF2-4026-8511-2A131AF31DBA}" srcOrd="9" destOrd="0" presId="urn:microsoft.com/office/officeart/2005/8/layout/hChevron3"/>
    <dgm:cxn modelId="{49786788-D005-46DC-B604-865230BCCFEA}" type="presParOf" srcId="{BFD556E7-26AB-42E4-A6F2-B8945F6C14EF}" destId="{99677A3E-5954-4823-B12E-7B7AE0152281}" srcOrd="10" destOrd="0" presId="urn:microsoft.com/office/officeart/2005/8/layout/hChevron3"/>
    <dgm:cxn modelId="{74F22808-5203-40FE-9D65-DDA8B68F5A88}" type="presParOf" srcId="{BFD556E7-26AB-42E4-A6F2-B8945F6C14EF}" destId="{118E6F4B-ED77-4DA9-AD35-2D3A5D83C1BD}" srcOrd="11" destOrd="0" presId="urn:microsoft.com/office/officeart/2005/8/layout/hChevron3"/>
    <dgm:cxn modelId="{2A3D462F-D6AF-4CF4-A03C-26E846C93832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Résultats</a:t>
          </a:r>
          <a:endParaRPr lang="en-US" sz="1200" b="1" dirty="0">
            <a:effectLst/>
          </a:endParaRPr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E9D84B-B485-434D-88D1-70FF621CE482}" type="presOf" srcId="{1F5948C9-F136-40FD-9B10-634401B6259D}" destId="{AC6CF747-D686-4B2C-8E23-821CD18A127C}" srcOrd="0" destOrd="0" presId="urn:microsoft.com/office/officeart/2005/8/layout/hChevron3"/>
    <dgm:cxn modelId="{5E564E09-707B-4210-AA9F-2B718E506B1A}" type="presOf" srcId="{3C0DF76E-46F7-4DDA-B35B-B561CEC616E4}" destId="{2AFF3573-86EA-41D4-99CB-FAC098739E79}" srcOrd="0" destOrd="0" presId="urn:microsoft.com/office/officeart/2005/8/layout/hChevron3"/>
    <dgm:cxn modelId="{175653E3-67A4-4C9D-8CB4-B329B429533B}" type="presOf" srcId="{A00866A9-DB43-4F21-81A8-5B8F0A055D03}" destId="{58050EF9-6354-40FF-8C1F-FCFD61E84740}" srcOrd="0" destOrd="0" presId="urn:microsoft.com/office/officeart/2005/8/layout/hChevron3"/>
    <dgm:cxn modelId="{0FF9CBE2-BA7E-4376-B8AF-272F4ACC02B5}" type="presOf" srcId="{C6BAA84A-1D00-4CB9-8720-7AE85C4A5E2D}" destId="{0F309596-F233-4EF0-92EC-93C19D7ED907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EBDC841D-70AC-408F-B85D-8AD6331438FA}" type="presOf" srcId="{070F319B-FCFA-4FB9-91E0-381CA23DC156}" destId="{B46B7C0A-C51F-4F30-BFC2-C05F924764FA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2AACCC1A-60F9-48FE-8CB8-A3B214783B8D}" type="presOf" srcId="{DBFBE852-4333-410B-ABAF-00064CDEF006}" destId="{99677A3E-5954-4823-B12E-7B7AE0152281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F5BB8224-392E-4037-A06C-8842FFB3B81D}" type="presOf" srcId="{FF44A3F4-5DFD-493F-8093-5416DE2E3200}" destId="{BFD556E7-26AB-42E4-A6F2-B8945F6C14EF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F0758C00-87A4-4EDF-A196-4A84E74F0233}" type="presOf" srcId="{5122E12B-D815-4539-9D37-C921D35DF678}" destId="{B9FAB784-B408-4EA4-BB0E-E3B878483C94}" srcOrd="0" destOrd="0" presId="urn:microsoft.com/office/officeart/2005/8/layout/hChevron3"/>
    <dgm:cxn modelId="{C64E4149-5AB5-448A-826F-838C2074129D}" type="presParOf" srcId="{BFD556E7-26AB-42E4-A6F2-B8945F6C14EF}" destId="{B46B7C0A-C51F-4F30-BFC2-C05F924764FA}" srcOrd="0" destOrd="0" presId="urn:microsoft.com/office/officeart/2005/8/layout/hChevron3"/>
    <dgm:cxn modelId="{CD218018-77CC-4CED-A4DE-94E5BF74A17E}" type="presParOf" srcId="{BFD556E7-26AB-42E4-A6F2-B8945F6C14EF}" destId="{5BB0D00C-C001-490D-8F24-BA1487F6A2E3}" srcOrd="1" destOrd="0" presId="urn:microsoft.com/office/officeart/2005/8/layout/hChevron3"/>
    <dgm:cxn modelId="{1CB9014B-59EF-4C91-8992-9CC1BB2A4851}" type="presParOf" srcId="{BFD556E7-26AB-42E4-A6F2-B8945F6C14EF}" destId="{58050EF9-6354-40FF-8C1F-FCFD61E84740}" srcOrd="2" destOrd="0" presId="urn:microsoft.com/office/officeart/2005/8/layout/hChevron3"/>
    <dgm:cxn modelId="{90B54CEC-9E02-473A-BE0B-8B75CC60D2B4}" type="presParOf" srcId="{BFD556E7-26AB-42E4-A6F2-B8945F6C14EF}" destId="{28E72AB6-01F3-4CC9-9812-64D1D932E642}" srcOrd="3" destOrd="0" presId="urn:microsoft.com/office/officeart/2005/8/layout/hChevron3"/>
    <dgm:cxn modelId="{13CFC72A-BDC0-4788-A0F3-3EC8583F436F}" type="presParOf" srcId="{BFD556E7-26AB-42E4-A6F2-B8945F6C14EF}" destId="{2AFF3573-86EA-41D4-99CB-FAC098739E79}" srcOrd="4" destOrd="0" presId="urn:microsoft.com/office/officeart/2005/8/layout/hChevron3"/>
    <dgm:cxn modelId="{D87C049A-D273-4DA1-BF2A-BCC599245BF6}" type="presParOf" srcId="{BFD556E7-26AB-42E4-A6F2-B8945F6C14EF}" destId="{08E8A29E-E983-4522-A962-215FDEFFF8CD}" srcOrd="5" destOrd="0" presId="urn:microsoft.com/office/officeart/2005/8/layout/hChevron3"/>
    <dgm:cxn modelId="{DA049207-F9D1-478F-BF55-FCF1D44B506B}" type="presParOf" srcId="{BFD556E7-26AB-42E4-A6F2-B8945F6C14EF}" destId="{0F309596-F233-4EF0-92EC-93C19D7ED907}" srcOrd="6" destOrd="0" presId="urn:microsoft.com/office/officeart/2005/8/layout/hChevron3"/>
    <dgm:cxn modelId="{2EDEB688-98C5-42C2-B619-33AB2B4349BA}" type="presParOf" srcId="{BFD556E7-26AB-42E4-A6F2-B8945F6C14EF}" destId="{2A15E8B4-AEF7-4BBF-A420-BD13E42B1E4A}" srcOrd="7" destOrd="0" presId="urn:microsoft.com/office/officeart/2005/8/layout/hChevron3"/>
    <dgm:cxn modelId="{FFC085C2-F86B-40F3-B702-ACFE40FA18E1}" type="presParOf" srcId="{BFD556E7-26AB-42E4-A6F2-B8945F6C14EF}" destId="{AC6CF747-D686-4B2C-8E23-821CD18A127C}" srcOrd="8" destOrd="0" presId="urn:microsoft.com/office/officeart/2005/8/layout/hChevron3"/>
    <dgm:cxn modelId="{DD686816-695F-4548-8EA9-67262816AB99}" type="presParOf" srcId="{BFD556E7-26AB-42E4-A6F2-B8945F6C14EF}" destId="{96A1DCAC-8DF2-4026-8511-2A131AF31DBA}" srcOrd="9" destOrd="0" presId="urn:microsoft.com/office/officeart/2005/8/layout/hChevron3"/>
    <dgm:cxn modelId="{F4ED4534-5DC9-481A-B4C3-E3FCE849524E}" type="presParOf" srcId="{BFD556E7-26AB-42E4-A6F2-B8945F6C14EF}" destId="{99677A3E-5954-4823-B12E-7B7AE0152281}" srcOrd="10" destOrd="0" presId="urn:microsoft.com/office/officeart/2005/8/layout/hChevron3"/>
    <dgm:cxn modelId="{E7996E91-54F5-4C6A-A791-ECD585E3C0A9}" type="presParOf" srcId="{BFD556E7-26AB-42E4-A6F2-B8945F6C14EF}" destId="{118E6F4B-ED77-4DA9-AD35-2D3A5D83C1BD}" srcOrd="11" destOrd="0" presId="urn:microsoft.com/office/officeart/2005/8/layout/hChevron3"/>
    <dgm:cxn modelId="{DDF50A83-12D9-4A7F-8988-FF18CB00CC30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Résultats</a:t>
          </a:r>
          <a:endParaRPr lang="en-US" sz="1200" b="1" dirty="0">
            <a:effectLst/>
          </a:endParaRPr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FCE373-5C88-4F0F-B52E-2B0D33B444BE}" type="presOf" srcId="{070F319B-FCFA-4FB9-91E0-381CA23DC156}" destId="{B46B7C0A-C51F-4F30-BFC2-C05F924764FA}" srcOrd="0" destOrd="0" presId="urn:microsoft.com/office/officeart/2005/8/layout/hChevron3"/>
    <dgm:cxn modelId="{7ECDCF33-BE96-4B13-9935-D43FF2716477}" type="presOf" srcId="{A00866A9-DB43-4F21-81A8-5B8F0A055D03}" destId="{58050EF9-6354-40FF-8C1F-FCFD61E84740}" srcOrd="0" destOrd="0" presId="urn:microsoft.com/office/officeart/2005/8/layout/hChevron3"/>
    <dgm:cxn modelId="{AC870424-D6F6-41EC-86DA-029918E24A54}" type="presOf" srcId="{C6BAA84A-1D00-4CB9-8720-7AE85C4A5E2D}" destId="{0F309596-F233-4EF0-92EC-93C19D7ED907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695388E9-0886-4FC3-B370-8003D3B538F1}" type="presOf" srcId="{FF44A3F4-5DFD-493F-8093-5416DE2E3200}" destId="{BFD556E7-26AB-42E4-A6F2-B8945F6C14EF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244039A2-E060-4C9E-B9D3-9C7963A3B366}" type="presOf" srcId="{3C0DF76E-46F7-4DDA-B35B-B561CEC616E4}" destId="{2AFF3573-86EA-41D4-99CB-FAC098739E79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6A5973E5-3190-4FF6-84FA-8B8E7BE22D03}" type="presOf" srcId="{5122E12B-D815-4539-9D37-C921D35DF678}" destId="{B9FAB784-B408-4EA4-BB0E-E3B878483C94}" srcOrd="0" destOrd="0" presId="urn:microsoft.com/office/officeart/2005/8/layout/hChevron3"/>
    <dgm:cxn modelId="{A46BA31E-5E76-4A58-951A-EC11FD312520}" type="presOf" srcId="{1F5948C9-F136-40FD-9B10-634401B6259D}" destId="{AC6CF747-D686-4B2C-8E23-821CD18A127C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66114613-9895-43F8-BA45-EFC01A125EE9}" type="presOf" srcId="{DBFBE852-4333-410B-ABAF-00064CDEF006}" destId="{99677A3E-5954-4823-B12E-7B7AE0152281}" srcOrd="0" destOrd="0" presId="urn:microsoft.com/office/officeart/2005/8/layout/hChevron3"/>
    <dgm:cxn modelId="{F8BF0DF6-09BD-4627-A9D4-B45D711F49ED}" type="presParOf" srcId="{BFD556E7-26AB-42E4-A6F2-B8945F6C14EF}" destId="{B46B7C0A-C51F-4F30-BFC2-C05F924764FA}" srcOrd="0" destOrd="0" presId="urn:microsoft.com/office/officeart/2005/8/layout/hChevron3"/>
    <dgm:cxn modelId="{30F1CAF4-2390-4363-A16F-1A26C08E5789}" type="presParOf" srcId="{BFD556E7-26AB-42E4-A6F2-B8945F6C14EF}" destId="{5BB0D00C-C001-490D-8F24-BA1487F6A2E3}" srcOrd="1" destOrd="0" presId="urn:microsoft.com/office/officeart/2005/8/layout/hChevron3"/>
    <dgm:cxn modelId="{E9191BB5-7424-4999-BC03-3FF13A0F5D5C}" type="presParOf" srcId="{BFD556E7-26AB-42E4-A6F2-B8945F6C14EF}" destId="{58050EF9-6354-40FF-8C1F-FCFD61E84740}" srcOrd="2" destOrd="0" presId="urn:microsoft.com/office/officeart/2005/8/layout/hChevron3"/>
    <dgm:cxn modelId="{F267E9E3-4110-430A-ABFE-D51728650A49}" type="presParOf" srcId="{BFD556E7-26AB-42E4-A6F2-B8945F6C14EF}" destId="{28E72AB6-01F3-4CC9-9812-64D1D932E642}" srcOrd="3" destOrd="0" presId="urn:microsoft.com/office/officeart/2005/8/layout/hChevron3"/>
    <dgm:cxn modelId="{B4ABF60B-9F67-480E-ACB7-173454F52A0C}" type="presParOf" srcId="{BFD556E7-26AB-42E4-A6F2-B8945F6C14EF}" destId="{2AFF3573-86EA-41D4-99CB-FAC098739E79}" srcOrd="4" destOrd="0" presId="urn:microsoft.com/office/officeart/2005/8/layout/hChevron3"/>
    <dgm:cxn modelId="{3A43BB4E-816F-4EC7-A00F-987E6DDCAD76}" type="presParOf" srcId="{BFD556E7-26AB-42E4-A6F2-B8945F6C14EF}" destId="{08E8A29E-E983-4522-A962-215FDEFFF8CD}" srcOrd="5" destOrd="0" presId="urn:microsoft.com/office/officeart/2005/8/layout/hChevron3"/>
    <dgm:cxn modelId="{FD592C5A-AC7D-4041-BC7A-2AA98FAB1B5C}" type="presParOf" srcId="{BFD556E7-26AB-42E4-A6F2-B8945F6C14EF}" destId="{0F309596-F233-4EF0-92EC-93C19D7ED907}" srcOrd="6" destOrd="0" presId="urn:microsoft.com/office/officeart/2005/8/layout/hChevron3"/>
    <dgm:cxn modelId="{34333AF5-9098-4840-8A70-14791399C7C4}" type="presParOf" srcId="{BFD556E7-26AB-42E4-A6F2-B8945F6C14EF}" destId="{2A15E8B4-AEF7-4BBF-A420-BD13E42B1E4A}" srcOrd="7" destOrd="0" presId="urn:microsoft.com/office/officeart/2005/8/layout/hChevron3"/>
    <dgm:cxn modelId="{5673E6A5-C806-4C08-84C6-F2BAA478CB72}" type="presParOf" srcId="{BFD556E7-26AB-42E4-A6F2-B8945F6C14EF}" destId="{AC6CF747-D686-4B2C-8E23-821CD18A127C}" srcOrd="8" destOrd="0" presId="urn:microsoft.com/office/officeart/2005/8/layout/hChevron3"/>
    <dgm:cxn modelId="{F9F98A56-692A-4404-9D72-6ADB709CAADE}" type="presParOf" srcId="{BFD556E7-26AB-42E4-A6F2-B8945F6C14EF}" destId="{96A1DCAC-8DF2-4026-8511-2A131AF31DBA}" srcOrd="9" destOrd="0" presId="urn:microsoft.com/office/officeart/2005/8/layout/hChevron3"/>
    <dgm:cxn modelId="{EBBBA547-C739-42EB-B109-E7243C91BFF5}" type="presParOf" srcId="{BFD556E7-26AB-42E4-A6F2-B8945F6C14EF}" destId="{99677A3E-5954-4823-B12E-7B7AE0152281}" srcOrd="10" destOrd="0" presId="urn:microsoft.com/office/officeart/2005/8/layout/hChevron3"/>
    <dgm:cxn modelId="{A60824B4-4AA6-4EA8-809B-9CB9F1667931}" type="presParOf" srcId="{BFD556E7-26AB-42E4-A6F2-B8945F6C14EF}" destId="{118E6F4B-ED77-4DA9-AD35-2D3A5D83C1BD}" srcOrd="11" destOrd="0" presId="urn:microsoft.com/office/officeart/2005/8/layout/hChevron3"/>
    <dgm:cxn modelId="{9C8ED377-C5B2-413C-A6B5-E0C86B564A47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Conclusion</a:t>
          </a:r>
          <a:endParaRPr lang="en-US" sz="1200" b="1" dirty="0">
            <a:effectLst/>
          </a:endParaRPr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DDC47B-1CAC-41CA-B384-F14B15089AF5}" type="presOf" srcId="{070F319B-FCFA-4FB9-91E0-381CA23DC156}" destId="{B46B7C0A-C51F-4F30-BFC2-C05F924764FA}" srcOrd="0" destOrd="0" presId="urn:microsoft.com/office/officeart/2005/8/layout/hChevron3"/>
    <dgm:cxn modelId="{7B142C0C-4D9D-4380-986A-B5486C620407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7A83C0CA-83D3-45E8-B4B3-EB849DE612E1}" type="presOf" srcId="{5122E12B-D815-4539-9D37-C921D35DF678}" destId="{B9FAB784-B408-4EA4-BB0E-E3B878483C94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76E1EEC3-2E69-493B-8B86-F874F967D2A6}" type="presOf" srcId="{1F5948C9-F136-40FD-9B10-634401B6259D}" destId="{AC6CF747-D686-4B2C-8E23-821CD18A127C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38D39D43-F58C-42C3-846C-681F70C2753A}" type="presOf" srcId="{C6BAA84A-1D00-4CB9-8720-7AE85C4A5E2D}" destId="{0F309596-F233-4EF0-92EC-93C19D7ED907}" srcOrd="0" destOrd="0" presId="urn:microsoft.com/office/officeart/2005/8/layout/hChevron3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75BF1D5D-23CD-493A-BBF4-30B6BD9F5C42}" type="presOf" srcId="{A00866A9-DB43-4F21-81A8-5B8F0A055D03}" destId="{58050EF9-6354-40FF-8C1F-FCFD61E84740}" srcOrd="0" destOrd="0" presId="urn:microsoft.com/office/officeart/2005/8/layout/hChevron3"/>
    <dgm:cxn modelId="{9E09DC1C-89C6-407F-B83D-44515D4AE231}" type="presOf" srcId="{3C0DF76E-46F7-4DDA-B35B-B561CEC616E4}" destId="{2AFF3573-86EA-41D4-99CB-FAC098739E79}" srcOrd="0" destOrd="0" presId="urn:microsoft.com/office/officeart/2005/8/layout/hChevron3"/>
    <dgm:cxn modelId="{7F5A6727-CFE1-4D1B-B0C9-D50C786DAB0F}" type="presOf" srcId="{DBFBE852-4333-410B-ABAF-00064CDEF006}" destId="{99677A3E-5954-4823-B12E-7B7AE0152281}" srcOrd="0" destOrd="0" presId="urn:microsoft.com/office/officeart/2005/8/layout/hChevron3"/>
    <dgm:cxn modelId="{020BFC63-4052-4EEE-B283-56876C500CD9}" type="presParOf" srcId="{BFD556E7-26AB-42E4-A6F2-B8945F6C14EF}" destId="{B46B7C0A-C51F-4F30-BFC2-C05F924764FA}" srcOrd="0" destOrd="0" presId="urn:microsoft.com/office/officeart/2005/8/layout/hChevron3"/>
    <dgm:cxn modelId="{054D16A0-306B-41FB-A82B-2E704A40D57C}" type="presParOf" srcId="{BFD556E7-26AB-42E4-A6F2-B8945F6C14EF}" destId="{5BB0D00C-C001-490D-8F24-BA1487F6A2E3}" srcOrd="1" destOrd="0" presId="urn:microsoft.com/office/officeart/2005/8/layout/hChevron3"/>
    <dgm:cxn modelId="{420ACA06-956D-4934-9149-5C5870920830}" type="presParOf" srcId="{BFD556E7-26AB-42E4-A6F2-B8945F6C14EF}" destId="{58050EF9-6354-40FF-8C1F-FCFD61E84740}" srcOrd="2" destOrd="0" presId="urn:microsoft.com/office/officeart/2005/8/layout/hChevron3"/>
    <dgm:cxn modelId="{CD65227D-5124-44E8-A87C-0D9045E11C35}" type="presParOf" srcId="{BFD556E7-26AB-42E4-A6F2-B8945F6C14EF}" destId="{28E72AB6-01F3-4CC9-9812-64D1D932E642}" srcOrd="3" destOrd="0" presId="urn:microsoft.com/office/officeart/2005/8/layout/hChevron3"/>
    <dgm:cxn modelId="{71464537-DD54-4FC4-A86F-2B90634ED1BA}" type="presParOf" srcId="{BFD556E7-26AB-42E4-A6F2-B8945F6C14EF}" destId="{2AFF3573-86EA-41D4-99CB-FAC098739E79}" srcOrd="4" destOrd="0" presId="urn:microsoft.com/office/officeart/2005/8/layout/hChevron3"/>
    <dgm:cxn modelId="{C11CE54A-FF66-469D-85D5-2AE37C4664F2}" type="presParOf" srcId="{BFD556E7-26AB-42E4-A6F2-B8945F6C14EF}" destId="{08E8A29E-E983-4522-A962-215FDEFFF8CD}" srcOrd="5" destOrd="0" presId="urn:microsoft.com/office/officeart/2005/8/layout/hChevron3"/>
    <dgm:cxn modelId="{64AE20A1-3E1E-46EB-B5C7-8A62FE1E0333}" type="presParOf" srcId="{BFD556E7-26AB-42E4-A6F2-B8945F6C14EF}" destId="{0F309596-F233-4EF0-92EC-93C19D7ED907}" srcOrd="6" destOrd="0" presId="urn:microsoft.com/office/officeart/2005/8/layout/hChevron3"/>
    <dgm:cxn modelId="{A731B043-D73E-4811-9AC1-D026C0019C5F}" type="presParOf" srcId="{BFD556E7-26AB-42E4-A6F2-B8945F6C14EF}" destId="{2A15E8B4-AEF7-4BBF-A420-BD13E42B1E4A}" srcOrd="7" destOrd="0" presId="urn:microsoft.com/office/officeart/2005/8/layout/hChevron3"/>
    <dgm:cxn modelId="{E918F694-316B-495D-A11B-336C645F8A3F}" type="presParOf" srcId="{BFD556E7-26AB-42E4-A6F2-B8945F6C14EF}" destId="{AC6CF747-D686-4B2C-8E23-821CD18A127C}" srcOrd="8" destOrd="0" presId="urn:microsoft.com/office/officeart/2005/8/layout/hChevron3"/>
    <dgm:cxn modelId="{C1C4387C-6570-4E49-A885-E0C47E0ECBB2}" type="presParOf" srcId="{BFD556E7-26AB-42E4-A6F2-B8945F6C14EF}" destId="{96A1DCAC-8DF2-4026-8511-2A131AF31DBA}" srcOrd="9" destOrd="0" presId="urn:microsoft.com/office/officeart/2005/8/layout/hChevron3"/>
    <dgm:cxn modelId="{8B681655-5431-435B-B94E-17ACD93CCBBD}" type="presParOf" srcId="{BFD556E7-26AB-42E4-A6F2-B8945F6C14EF}" destId="{99677A3E-5954-4823-B12E-7B7AE0152281}" srcOrd="10" destOrd="0" presId="urn:microsoft.com/office/officeart/2005/8/layout/hChevron3"/>
    <dgm:cxn modelId="{7AA6F922-8A43-4DAA-A83A-63DD17F47CD9}" type="presParOf" srcId="{BFD556E7-26AB-42E4-A6F2-B8945F6C14EF}" destId="{118E6F4B-ED77-4DA9-AD35-2D3A5D83C1BD}" srcOrd="11" destOrd="0" presId="urn:microsoft.com/office/officeart/2005/8/layout/hChevron3"/>
    <dgm:cxn modelId="{B0E0CDAA-EA43-45BA-9152-529FFA6258A5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Conclusion</a:t>
          </a:r>
          <a:endParaRPr lang="en-US" sz="1200" b="1" dirty="0">
            <a:effectLst/>
          </a:endParaRPr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11EA00-00D2-4425-9D78-93C221032CDB}" type="presOf" srcId="{C6BAA84A-1D00-4CB9-8720-7AE85C4A5E2D}" destId="{0F309596-F233-4EF0-92EC-93C19D7ED907}" srcOrd="0" destOrd="0" presId="urn:microsoft.com/office/officeart/2005/8/layout/hChevron3"/>
    <dgm:cxn modelId="{9D9433D7-1471-4663-93C5-3CE521086894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EC7F7E0A-2883-45D9-8B64-9E714F908DCD}" type="presOf" srcId="{070F319B-FCFA-4FB9-91E0-381CA23DC156}" destId="{B46B7C0A-C51F-4F30-BFC2-C05F924764FA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DD0C596A-3F9D-4FD2-ACDB-6567CF1BF49A}" type="presOf" srcId="{DBFBE852-4333-410B-ABAF-00064CDEF006}" destId="{99677A3E-5954-4823-B12E-7B7AE0152281}" srcOrd="0" destOrd="0" presId="urn:microsoft.com/office/officeart/2005/8/layout/hChevron3"/>
    <dgm:cxn modelId="{35CDB5C3-B49D-48DD-91CE-E6537804B29C}" type="presOf" srcId="{1F5948C9-F136-40FD-9B10-634401B6259D}" destId="{AC6CF747-D686-4B2C-8E23-821CD18A127C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97CBF807-E0C4-465C-B83E-B22F28371A45}" type="presOf" srcId="{3C0DF76E-46F7-4DDA-B35B-B561CEC616E4}" destId="{2AFF3573-86EA-41D4-99CB-FAC098739E79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17C79BA5-823E-4CC8-B1C4-D808C6D9AA45}" type="presOf" srcId="{A00866A9-DB43-4F21-81A8-5B8F0A055D03}" destId="{58050EF9-6354-40FF-8C1F-FCFD61E84740}" srcOrd="0" destOrd="0" presId="urn:microsoft.com/office/officeart/2005/8/layout/hChevron3"/>
    <dgm:cxn modelId="{069B37B3-6364-47F7-9907-EDFA17A21FB9}" type="presOf" srcId="{5122E12B-D815-4539-9D37-C921D35DF678}" destId="{B9FAB784-B408-4EA4-BB0E-E3B878483C94}" srcOrd="0" destOrd="0" presId="urn:microsoft.com/office/officeart/2005/8/layout/hChevron3"/>
    <dgm:cxn modelId="{63A40DE6-5F6D-46D5-8E9D-BBEAD02E2A2B}" type="presParOf" srcId="{BFD556E7-26AB-42E4-A6F2-B8945F6C14EF}" destId="{B46B7C0A-C51F-4F30-BFC2-C05F924764FA}" srcOrd="0" destOrd="0" presId="urn:microsoft.com/office/officeart/2005/8/layout/hChevron3"/>
    <dgm:cxn modelId="{E8169F53-C848-41AF-92E9-5E85FC4F3316}" type="presParOf" srcId="{BFD556E7-26AB-42E4-A6F2-B8945F6C14EF}" destId="{5BB0D00C-C001-490D-8F24-BA1487F6A2E3}" srcOrd="1" destOrd="0" presId="urn:microsoft.com/office/officeart/2005/8/layout/hChevron3"/>
    <dgm:cxn modelId="{42ED3564-B1BE-46FE-8725-4CD06381B022}" type="presParOf" srcId="{BFD556E7-26AB-42E4-A6F2-B8945F6C14EF}" destId="{58050EF9-6354-40FF-8C1F-FCFD61E84740}" srcOrd="2" destOrd="0" presId="urn:microsoft.com/office/officeart/2005/8/layout/hChevron3"/>
    <dgm:cxn modelId="{D75489FF-2805-455C-89B0-9021CA2DCAEC}" type="presParOf" srcId="{BFD556E7-26AB-42E4-A6F2-B8945F6C14EF}" destId="{28E72AB6-01F3-4CC9-9812-64D1D932E642}" srcOrd="3" destOrd="0" presId="urn:microsoft.com/office/officeart/2005/8/layout/hChevron3"/>
    <dgm:cxn modelId="{D99211C6-1B74-4399-BF65-2B8F9E52BA2D}" type="presParOf" srcId="{BFD556E7-26AB-42E4-A6F2-B8945F6C14EF}" destId="{2AFF3573-86EA-41D4-99CB-FAC098739E79}" srcOrd="4" destOrd="0" presId="urn:microsoft.com/office/officeart/2005/8/layout/hChevron3"/>
    <dgm:cxn modelId="{6F2E2CAB-7A58-498D-B77A-E91373B980E3}" type="presParOf" srcId="{BFD556E7-26AB-42E4-A6F2-B8945F6C14EF}" destId="{08E8A29E-E983-4522-A962-215FDEFFF8CD}" srcOrd="5" destOrd="0" presId="urn:microsoft.com/office/officeart/2005/8/layout/hChevron3"/>
    <dgm:cxn modelId="{8018E5F1-46BC-4CF0-800B-7F94DADCB119}" type="presParOf" srcId="{BFD556E7-26AB-42E4-A6F2-B8945F6C14EF}" destId="{0F309596-F233-4EF0-92EC-93C19D7ED907}" srcOrd="6" destOrd="0" presId="urn:microsoft.com/office/officeart/2005/8/layout/hChevron3"/>
    <dgm:cxn modelId="{8FCB5EEC-700D-45D1-A014-292E046FD9D0}" type="presParOf" srcId="{BFD556E7-26AB-42E4-A6F2-B8945F6C14EF}" destId="{2A15E8B4-AEF7-4BBF-A420-BD13E42B1E4A}" srcOrd="7" destOrd="0" presId="urn:microsoft.com/office/officeart/2005/8/layout/hChevron3"/>
    <dgm:cxn modelId="{2B71906A-A021-4651-82D9-A60CE546DDC4}" type="presParOf" srcId="{BFD556E7-26AB-42E4-A6F2-B8945F6C14EF}" destId="{AC6CF747-D686-4B2C-8E23-821CD18A127C}" srcOrd="8" destOrd="0" presId="urn:microsoft.com/office/officeart/2005/8/layout/hChevron3"/>
    <dgm:cxn modelId="{AF9101A1-C109-495C-A04C-CA88C7F201F4}" type="presParOf" srcId="{BFD556E7-26AB-42E4-A6F2-B8945F6C14EF}" destId="{96A1DCAC-8DF2-4026-8511-2A131AF31DBA}" srcOrd="9" destOrd="0" presId="urn:microsoft.com/office/officeart/2005/8/layout/hChevron3"/>
    <dgm:cxn modelId="{6A7F9A92-9AF5-415F-BC7A-EC5F6C4D8774}" type="presParOf" srcId="{BFD556E7-26AB-42E4-A6F2-B8945F6C14EF}" destId="{99677A3E-5954-4823-B12E-7B7AE0152281}" srcOrd="10" destOrd="0" presId="urn:microsoft.com/office/officeart/2005/8/layout/hChevron3"/>
    <dgm:cxn modelId="{687E3F14-E417-4043-8606-A554809216B8}" type="presParOf" srcId="{BFD556E7-26AB-42E4-A6F2-B8945F6C14EF}" destId="{118E6F4B-ED77-4DA9-AD35-2D3A5D83C1BD}" srcOrd="11" destOrd="0" presId="urn:microsoft.com/office/officeart/2005/8/layout/hChevron3"/>
    <dgm:cxn modelId="{EF828E14-315A-499F-A7A3-34DF9335807C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Conclusion</a:t>
          </a:r>
          <a:endParaRPr lang="en-US" sz="1200" b="1" dirty="0">
            <a:effectLst/>
          </a:endParaRPr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B4BE79-E130-424F-BA70-09CAC51DFB7D}" type="presOf" srcId="{FF44A3F4-5DFD-493F-8093-5416DE2E3200}" destId="{BFD556E7-26AB-42E4-A6F2-B8945F6C14EF}" srcOrd="0" destOrd="0" presId="urn:microsoft.com/office/officeart/2005/8/layout/hChevron3"/>
    <dgm:cxn modelId="{2B1AD7AD-452A-4BF8-A21A-68C13D3B5BFB}" type="presOf" srcId="{DBFBE852-4333-410B-ABAF-00064CDEF006}" destId="{99677A3E-5954-4823-B12E-7B7AE0152281}" srcOrd="0" destOrd="0" presId="urn:microsoft.com/office/officeart/2005/8/layout/hChevron3"/>
    <dgm:cxn modelId="{1C26FF57-82E9-48CF-85C8-99CA0A43BC14}" type="presOf" srcId="{A00866A9-DB43-4F21-81A8-5B8F0A055D03}" destId="{58050EF9-6354-40FF-8C1F-FCFD61E84740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4E1FB768-9B09-4E22-8ADA-D3030D7CFF3F}" type="presOf" srcId="{1F5948C9-F136-40FD-9B10-634401B6259D}" destId="{AC6CF747-D686-4B2C-8E23-821CD18A127C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6BA5D830-3315-496B-934B-0228EF4B643A}" type="presOf" srcId="{5122E12B-D815-4539-9D37-C921D35DF678}" destId="{B9FAB784-B408-4EA4-BB0E-E3B878483C94}" srcOrd="0" destOrd="0" presId="urn:microsoft.com/office/officeart/2005/8/layout/hChevron3"/>
    <dgm:cxn modelId="{A70F4373-4B7C-4F70-AA9B-F1BEF8E0A177}" type="presOf" srcId="{3C0DF76E-46F7-4DDA-B35B-B561CEC616E4}" destId="{2AFF3573-86EA-41D4-99CB-FAC098739E79}" srcOrd="0" destOrd="0" presId="urn:microsoft.com/office/officeart/2005/8/layout/hChevron3"/>
    <dgm:cxn modelId="{6969F3C6-E5E6-479D-8CFD-12495AF2742D}" type="presOf" srcId="{C6BAA84A-1D00-4CB9-8720-7AE85C4A5E2D}" destId="{0F309596-F233-4EF0-92EC-93C19D7ED907}" srcOrd="0" destOrd="0" presId="urn:microsoft.com/office/officeart/2005/8/layout/hChevron3"/>
    <dgm:cxn modelId="{746BBAB1-38DB-4D27-8950-6DCCA4A6B3FA}" type="presOf" srcId="{070F319B-FCFA-4FB9-91E0-381CA23DC156}" destId="{B46B7C0A-C51F-4F30-BFC2-C05F924764FA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9D476543-6498-40E6-B5F7-1621F036E58F}" type="presParOf" srcId="{BFD556E7-26AB-42E4-A6F2-B8945F6C14EF}" destId="{B46B7C0A-C51F-4F30-BFC2-C05F924764FA}" srcOrd="0" destOrd="0" presId="urn:microsoft.com/office/officeart/2005/8/layout/hChevron3"/>
    <dgm:cxn modelId="{233C6F45-0105-4BE8-875D-AE5FA28E645D}" type="presParOf" srcId="{BFD556E7-26AB-42E4-A6F2-B8945F6C14EF}" destId="{5BB0D00C-C001-490D-8F24-BA1487F6A2E3}" srcOrd="1" destOrd="0" presId="urn:microsoft.com/office/officeart/2005/8/layout/hChevron3"/>
    <dgm:cxn modelId="{170376E7-037C-48EB-B1F6-D1EBAB1CC1FC}" type="presParOf" srcId="{BFD556E7-26AB-42E4-A6F2-B8945F6C14EF}" destId="{58050EF9-6354-40FF-8C1F-FCFD61E84740}" srcOrd="2" destOrd="0" presId="urn:microsoft.com/office/officeart/2005/8/layout/hChevron3"/>
    <dgm:cxn modelId="{08E3029E-794E-48C2-BDF9-5CC1A9E6D6BE}" type="presParOf" srcId="{BFD556E7-26AB-42E4-A6F2-B8945F6C14EF}" destId="{28E72AB6-01F3-4CC9-9812-64D1D932E642}" srcOrd="3" destOrd="0" presId="urn:microsoft.com/office/officeart/2005/8/layout/hChevron3"/>
    <dgm:cxn modelId="{7DC9B883-7DC3-41A1-ADAE-F89E7635F830}" type="presParOf" srcId="{BFD556E7-26AB-42E4-A6F2-B8945F6C14EF}" destId="{2AFF3573-86EA-41D4-99CB-FAC098739E79}" srcOrd="4" destOrd="0" presId="urn:microsoft.com/office/officeart/2005/8/layout/hChevron3"/>
    <dgm:cxn modelId="{76091DBF-994E-4ED3-9BFE-A5DEDEE64E63}" type="presParOf" srcId="{BFD556E7-26AB-42E4-A6F2-B8945F6C14EF}" destId="{08E8A29E-E983-4522-A962-215FDEFFF8CD}" srcOrd="5" destOrd="0" presId="urn:microsoft.com/office/officeart/2005/8/layout/hChevron3"/>
    <dgm:cxn modelId="{B851D6D4-4776-45C1-9A21-B493733D5835}" type="presParOf" srcId="{BFD556E7-26AB-42E4-A6F2-B8945F6C14EF}" destId="{0F309596-F233-4EF0-92EC-93C19D7ED907}" srcOrd="6" destOrd="0" presId="urn:microsoft.com/office/officeart/2005/8/layout/hChevron3"/>
    <dgm:cxn modelId="{EE035B3D-375D-4D83-A493-0BDCCFB0D86E}" type="presParOf" srcId="{BFD556E7-26AB-42E4-A6F2-B8945F6C14EF}" destId="{2A15E8B4-AEF7-4BBF-A420-BD13E42B1E4A}" srcOrd="7" destOrd="0" presId="urn:microsoft.com/office/officeart/2005/8/layout/hChevron3"/>
    <dgm:cxn modelId="{EAD34935-0D4B-45C6-A4F4-502A41B69E80}" type="presParOf" srcId="{BFD556E7-26AB-42E4-A6F2-B8945F6C14EF}" destId="{AC6CF747-D686-4B2C-8E23-821CD18A127C}" srcOrd="8" destOrd="0" presId="urn:microsoft.com/office/officeart/2005/8/layout/hChevron3"/>
    <dgm:cxn modelId="{C0A74156-13D4-433F-B796-39C198A3AF68}" type="presParOf" srcId="{BFD556E7-26AB-42E4-A6F2-B8945F6C14EF}" destId="{96A1DCAC-8DF2-4026-8511-2A131AF31DBA}" srcOrd="9" destOrd="0" presId="urn:microsoft.com/office/officeart/2005/8/layout/hChevron3"/>
    <dgm:cxn modelId="{7AD65E88-56CA-43C2-82AE-C1A938B2A488}" type="presParOf" srcId="{BFD556E7-26AB-42E4-A6F2-B8945F6C14EF}" destId="{99677A3E-5954-4823-B12E-7B7AE0152281}" srcOrd="10" destOrd="0" presId="urn:microsoft.com/office/officeart/2005/8/layout/hChevron3"/>
    <dgm:cxn modelId="{DD640401-BDBD-4B5C-AFF6-8D0F1C5B306F}" type="presParOf" srcId="{BFD556E7-26AB-42E4-A6F2-B8945F6C14EF}" destId="{118E6F4B-ED77-4DA9-AD35-2D3A5D83C1BD}" srcOrd="11" destOrd="0" presId="urn:microsoft.com/office/officeart/2005/8/layout/hChevron3"/>
    <dgm:cxn modelId="{EE4345A7-8434-43F3-A116-6AFD0057E0C9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Introduction</a:t>
          </a:r>
          <a:endParaRPr lang="en-US" sz="1200" b="1" dirty="0">
            <a:effectLst/>
          </a:endParaRPr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1E530C-0BF7-4262-BC57-AD56F8EF7C7E}" type="presOf" srcId="{A00866A9-DB43-4F21-81A8-5B8F0A055D03}" destId="{58050EF9-6354-40FF-8C1F-FCFD61E84740}" srcOrd="0" destOrd="0" presId="urn:microsoft.com/office/officeart/2005/8/layout/hChevron3"/>
    <dgm:cxn modelId="{1584C62D-B471-4226-9B9A-D6B75B604EEF}" type="presOf" srcId="{FF44A3F4-5DFD-493F-8093-5416DE2E3200}" destId="{BFD556E7-26AB-42E4-A6F2-B8945F6C14EF}" srcOrd="0" destOrd="0" presId="urn:microsoft.com/office/officeart/2005/8/layout/hChevron3"/>
    <dgm:cxn modelId="{6B59F58C-59D0-4D18-8EFF-F8AF89A2FBCF}" type="presOf" srcId="{1F5948C9-F136-40FD-9B10-634401B6259D}" destId="{AC6CF747-D686-4B2C-8E23-821CD18A127C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0638A586-7C02-4DC3-816D-F898D3B2808D}" type="presOf" srcId="{5122E12B-D815-4539-9D37-C921D35DF678}" destId="{B9FAB784-B408-4EA4-BB0E-E3B878483C94}" srcOrd="0" destOrd="0" presId="urn:microsoft.com/office/officeart/2005/8/layout/hChevron3"/>
    <dgm:cxn modelId="{ED1312A3-8DE7-4965-8007-E501769809C1}" type="presOf" srcId="{DBFBE852-4333-410B-ABAF-00064CDEF006}" destId="{99677A3E-5954-4823-B12E-7B7AE0152281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F8C12497-3B5E-44F4-987B-81F848659309}" type="presOf" srcId="{3C0DF76E-46F7-4DDA-B35B-B561CEC616E4}" destId="{2AFF3573-86EA-41D4-99CB-FAC098739E79}" srcOrd="0" destOrd="0" presId="urn:microsoft.com/office/officeart/2005/8/layout/hChevron3"/>
    <dgm:cxn modelId="{05B6B839-DBA9-49FA-8891-EF96F0DC5780}" type="presOf" srcId="{070F319B-FCFA-4FB9-91E0-381CA23DC156}" destId="{B46B7C0A-C51F-4F30-BFC2-C05F924764FA}" srcOrd="0" destOrd="0" presId="urn:microsoft.com/office/officeart/2005/8/layout/hChevron3"/>
    <dgm:cxn modelId="{21336985-910D-419E-A815-E993DCF98752}" type="presOf" srcId="{C6BAA84A-1D00-4CB9-8720-7AE85C4A5E2D}" destId="{0F309596-F233-4EF0-92EC-93C19D7ED907}" srcOrd="0" destOrd="0" presId="urn:microsoft.com/office/officeart/2005/8/layout/hChevron3"/>
    <dgm:cxn modelId="{1DA57037-7318-484C-96A0-0FC55B8EA8A4}" type="presParOf" srcId="{BFD556E7-26AB-42E4-A6F2-B8945F6C14EF}" destId="{B46B7C0A-C51F-4F30-BFC2-C05F924764FA}" srcOrd="0" destOrd="0" presId="urn:microsoft.com/office/officeart/2005/8/layout/hChevron3"/>
    <dgm:cxn modelId="{092F92D5-3D4A-4941-9F43-75B7F03A8FCA}" type="presParOf" srcId="{BFD556E7-26AB-42E4-A6F2-B8945F6C14EF}" destId="{5BB0D00C-C001-490D-8F24-BA1487F6A2E3}" srcOrd="1" destOrd="0" presId="urn:microsoft.com/office/officeart/2005/8/layout/hChevron3"/>
    <dgm:cxn modelId="{CA2E807E-7E22-46BD-9664-87C22C806C3C}" type="presParOf" srcId="{BFD556E7-26AB-42E4-A6F2-B8945F6C14EF}" destId="{58050EF9-6354-40FF-8C1F-FCFD61E84740}" srcOrd="2" destOrd="0" presId="urn:microsoft.com/office/officeart/2005/8/layout/hChevron3"/>
    <dgm:cxn modelId="{D315522B-BD89-4E20-AD09-15A91E2DEE84}" type="presParOf" srcId="{BFD556E7-26AB-42E4-A6F2-B8945F6C14EF}" destId="{28E72AB6-01F3-4CC9-9812-64D1D932E642}" srcOrd="3" destOrd="0" presId="urn:microsoft.com/office/officeart/2005/8/layout/hChevron3"/>
    <dgm:cxn modelId="{97379C04-AAD8-48FB-9EF8-6893847931BB}" type="presParOf" srcId="{BFD556E7-26AB-42E4-A6F2-B8945F6C14EF}" destId="{2AFF3573-86EA-41D4-99CB-FAC098739E79}" srcOrd="4" destOrd="0" presId="urn:microsoft.com/office/officeart/2005/8/layout/hChevron3"/>
    <dgm:cxn modelId="{03202F23-A002-4563-BDCB-D91802918849}" type="presParOf" srcId="{BFD556E7-26AB-42E4-A6F2-B8945F6C14EF}" destId="{08E8A29E-E983-4522-A962-215FDEFFF8CD}" srcOrd="5" destOrd="0" presId="urn:microsoft.com/office/officeart/2005/8/layout/hChevron3"/>
    <dgm:cxn modelId="{BEAE81B1-BF63-4C41-B395-888362630B10}" type="presParOf" srcId="{BFD556E7-26AB-42E4-A6F2-B8945F6C14EF}" destId="{0F309596-F233-4EF0-92EC-93C19D7ED907}" srcOrd="6" destOrd="0" presId="urn:microsoft.com/office/officeart/2005/8/layout/hChevron3"/>
    <dgm:cxn modelId="{C5ACE733-076B-4FA7-98C7-EC8288050917}" type="presParOf" srcId="{BFD556E7-26AB-42E4-A6F2-B8945F6C14EF}" destId="{2A15E8B4-AEF7-4BBF-A420-BD13E42B1E4A}" srcOrd="7" destOrd="0" presId="urn:microsoft.com/office/officeart/2005/8/layout/hChevron3"/>
    <dgm:cxn modelId="{18A7FA5C-2374-4E96-9EC3-70343F9E6CC0}" type="presParOf" srcId="{BFD556E7-26AB-42E4-A6F2-B8945F6C14EF}" destId="{AC6CF747-D686-4B2C-8E23-821CD18A127C}" srcOrd="8" destOrd="0" presId="urn:microsoft.com/office/officeart/2005/8/layout/hChevron3"/>
    <dgm:cxn modelId="{C0C83640-25EE-498B-85B4-FD0E25B166A5}" type="presParOf" srcId="{BFD556E7-26AB-42E4-A6F2-B8945F6C14EF}" destId="{96A1DCAC-8DF2-4026-8511-2A131AF31DBA}" srcOrd="9" destOrd="0" presId="urn:microsoft.com/office/officeart/2005/8/layout/hChevron3"/>
    <dgm:cxn modelId="{2C41D554-9262-4037-9250-FA652DA86FFA}" type="presParOf" srcId="{BFD556E7-26AB-42E4-A6F2-B8945F6C14EF}" destId="{99677A3E-5954-4823-B12E-7B7AE0152281}" srcOrd="10" destOrd="0" presId="urn:microsoft.com/office/officeart/2005/8/layout/hChevron3"/>
    <dgm:cxn modelId="{7C7976E0-C8CC-4727-9541-D9B6D9496D87}" type="presParOf" srcId="{BFD556E7-26AB-42E4-A6F2-B8945F6C14EF}" destId="{118E6F4B-ED77-4DA9-AD35-2D3A5D83C1BD}" srcOrd="11" destOrd="0" presId="urn:microsoft.com/office/officeart/2005/8/layout/hChevron3"/>
    <dgm:cxn modelId="{7FABF491-57F3-498D-AB90-B8767711D0CA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Conclusion</a:t>
          </a:r>
          <a:endParaRPr lang="en-US" sz="1200" b="1" dirty="0">
            <a:effectLst/>
          </a:endParaRPr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21A27984-7B13-4AC6-8E8D-671B620D2235}" type="presOf" srcId="{DBFBE852-4333-410B-ABAF-00064CDEF006}" destId="{99677A3E-5954-4823-B12E-7B7AE0152281}" srcOrd="0" destOrd="0" presId="urn:microsoft.com/office/officeart/2005/8/layout/hChevron3"/>
    <dgm:cxn modelId="{79CF9DAA-AEE4-4ED6-A41E-4D4D4771FDCD}" type="presOf" srcId="{5122E12B-D815-4539-9D37-C921D35DF678}" destId="{B9FAB784-B408-4EA4-BB0E-E3B878483C94}" srcOrd="0" destOrd="0" presId="urn:microsoft.com/office/officeart/2005/8/layout/hChevron3"/>
    <dgm:cxn modelId="{830EECEA-5662-46F0-A0D0-A1E3BFBA8B39}" type="presOf" srcId="{3C0DF76E-46F7-4DDA-B35B-B561CEC616E4}" destId="{2AFF3573-86EA-41D4-99CB-FAC098739E79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8C51C22C-B3B3-4690-9878-6FEF9546325A}" type="presOf" srcId="{C6BAA84A-1D00-4CB9-8720-7AE85C4A5E2D}" destId="{0F309596-F233-4EF0-92EC-93C19D7ED907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7BDA5F47-1889-42DB-B70A-9E832B85EEE2}" type="presOf" srcId="{FF44A3F4-5DFD-493F-8093-5416DE2E3200}" destId="{BFD556E7-26AB-42E4-A6F2-B8945F6C14EF}" srcOrd="0" destOrd="0" presId="urn:microsoft.com/office/officeart/2005/8/layout/hChevron3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5A67C4AB-37E0-44D7-932A-8D871FF1E3EB}" type="presOf" srcId="{A00866A9-DB43-4F21-81A8-5B8F0A055D03}" destId="{58050EF9-6354-40FF-8C1F-FCFD61E84740}" srcOrd="0" destOrd="0" presId="urn:microsoft.com/office/officeart/2005/8/layout/hChevron3"/>
    <dgm:cxn modelId="{8D3F7A26-BB27-4B46-B898-9220AD58C8EA}" type="presOf" srcId="{1F5948C9-F136-40FD-9B10-634401B6259D}" destId="{AC6CF747-D686-4B2C-8E23-821CD18A127C}" srcOrd="0" destOrd="0" presId="urn:microsoft.com/office/officeart/2005/8/layout/hChevron3"/>
    <dgm:cxn modelId="{28DD02A5-1C69-401F-B22D-559D497A04A0}" type="presOf" srcId="{070F319B-FCFA-4FB9-91E0-381CA23DC156}" destId="{B46B7C0A-C51F-4F30-BFC2-C05F924764FA}" srcOrd="0" destOrd="0" presId="urn:microsoft.com/office/officeart/2005/8/layout/hChevron3"/>
    <dgm:cxn modelId="{AC0B1349-877B-47A7-907D-F45360D59F9E}" type="presParOf" srcId="{BFD556E7-26AB-42E4-A6F2-B8945F6C14EF}" destId="{B46B7C0A-C51F-4F30-BFC2-C05F924764FA}" srcOrd="0" destOrd="0" presId="urn:microsoft.com/office/officeart/2005/8/layout/hChevron3"/>
    <dgm:cxn modelId="{BB7B06F4-AD86-40FE-8A6A-A2A242C26AA6}" type="presParOf" srcId="{BFD556E7-26AB-42E4-A6F2-B8945F6C14EF}" destId="{5BB0D00C-C001-490D-8F24-BA1487F6A2E3}" srcOrd="1" destOrd="0" presId="urn:microsoft.com/office/officeart/2005/8/layout/hChevron3"/>
    <dgm:cxn modelId="{14CCE3F4-F22B-45A0-9783-E5F5744F88F9}" type="presParOf" srcId="{BFD556E7-26AB-42E4-A6F2-B8945F6C14EF}" destId="{58050EF9-6354-40FF-8C1F-FCFD61E84740}" srcOrd="2" destOrd="0" presId="urn:microsoft.com/office/officeart/2005/8/layout/hChevron3"/>
    <dgm:cxn modelId="{836D2447-85A9-4D02-B246-890C1C13A215}" type="presParOf" srcId="{BFD556E7-26AB-42E4-A6F2-B8945F6C14EF}" destId="{28E72AB6-01F3-4CC9-9812-64D1D932E642}" srcOrd="3" destOrd="0" presId="urn:microsoft.com/office/officeart/2005/8/layout/hChevron3"/>
    <dgm:cxn modelId="{279DFA6A-B9B4-4A64-9297-610C2B1366D3}" type="presParOf" srcId="{BFD556E7-26AB-42E4-A6F2-B8945F6C14EF}" destId="{2AFF3573-86EA-41D4-99CB-FAC098739E79}" srcOrd="4" destOrd="0" presId="urn:microsoft.com/office/officeart/2005/8/layout/hChevron3"/>
    <dgm:cxn modelId="{F108179C-96BF-4CB7-A5BE-51E0F20C14DD}" type="presParOf" srcId="{BFD556E7-26AB-42E4-A6F2-B8945F6C14EF}" destId="{08E8A29E-E983-4522-A962-215FDEFFF8CD}" srcOrd="5" destOrd="0" presId="urn:microsoft.com/office/officeart/2005/8/layout/hChevron3"/>
    <dgm:cxn modelId="{7A0C2947-8993-49CE-B55F-07361CCE544F}" type="presParOf" srcId="{BFD556E7-26AB-42E4-A6F2-B8945F6C14EF}" destId="{0F309596-F233-4EF0-92EC-93C19D7ED907}" srcOrd="6" destOrd="0" presId="urn:microsoft.com/office/officeart/2005/8/layout/hChevron3"/>
    <dgm:cxn modelId="{02F6794D-5311-47EF-846E-DD5E64AA2DAD}" type="presParOf" srcId="{BFD556E7-26AB-42E4-A6F2-B8945F6C14EF}" destId="{2A15E8B4-AEF7-4BBF-A420-BD13E42B1E4A}" srcOrd="7" destOrd="0" presId="urn:microsoft.com/office/officeart/2005/8/layout/hChevron3"/>
    <dgm:cxn modelId="{6643B37E-A640-45CA-BFD1-577F377D0109}" type="presParOf" srcId="{BFD556E7-26AB-42E4-A6F2-B8945F6C14EF}" destId="{AC6CF747-D686-4B2C-8E23-821CD18A127C}" srcOrd="8" destOrd="0" presId="urn:microsoft.com/office/officeart/2005/8/layout/hChevron3"/>
    <dgm:cxn modelId="{FA2D4B30-AB6B-4E45-B035-252440CDC21D}" type="presParOf" srcId="{BFD556E7-26AB-42E4-A6F2-B8945F6C14EF}" destId="{96A1DCAC-8DF2-4026-8511-2A131AF31DBA}" srcOrd="9" destOrd="0" presId="urn:microsoft.com/office/officeart/2005/8/layout/hChevron3"/>
    <dgm:cxn modelId="{6DDACDE9-B8E0-4FCA-86CB-6847C354AF7A}" type="presParOf" srcId="{BFD556E7-26AB-42E4-A6F2-B8945F6C14EF}" destId="{99677A3E-5954-4823-B12E-7B7AE0152281}" srcOrd="10" destOrd="0" presId="urn:microsoft.com/office/officeart/2005/8/layout/hChevron3"/>
    <dgm:cxn modelId="{E61F8B50-2EA7-4575-B95B-02DB52F3A97B}" type="presParOf" srcId="{BFD556E7-26AB-42E4-A6F2-B8945F6C14EF}" destId="{118E6F4B-ED77-4DA9-AD35-2D3A5D83C1BD}" srcOrd="11" destOrd="0" presId="urn:microsoft.com/office/officeart/2005/8/layout/hChevron3"/>
    <dgm:cxn modelId="{E198DABF-7E18-4F4C-B319-129F5999E4C3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Introduction</a:t>
          </a:r>
          <a:endParaRPr lang="en-US" sz="1200" b="1" dirty="0">
            <a:effectLst/>
          </a:endParaRPr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EDF8CA-FAB1-4CEA-9445-4DFC62E7A60D}" type="presOf" srcId="{A00866A9-DB43-4F21-81A8-5B8F0A055D03}" destId="{58050EF9-6354-40FF-8C1F-FCFD61E84740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3F6F551C-5703-4639-B229-59ABC2EE4EF9}" type="presOf" srcId="{DBFBE852-4333-410B-ABAF-00064CDEF006}" destId="{99677A3E-5954-4823-B12E-7B7AE0152281}" srcOrd="0" destOrd="0" presId="urn:microsoft.com/office/officeart/2005/8/layout/hChevron3"/>
    <dgm:cxn modelId="{B976676E-A85A-47D3-B753-72A9EBEDB8A6}" type="presOf" srcId="{C6BAA84A-1D00-4CB9-8720-7AE85C4A5E2D}" destId="{0F309596-F233-4EF0-92EC-93C19D7ED907}" srcOrd="0" destOrd="0" presId="urn:microsoft.com/office/officeart/2005/8/layout/hChevron3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9A323B05-B21F-4131-A281-0978AC3CD6C0}" type="presOf" srcId="{070F319B-FCFA-4FB9-91E0-381CA23DC156}" destId="{B46B7C0A-C51F-4F30-BFC2-C05F924764FA}" srcOrd="0" destOrd="0" presId="urn:microsoft.com/office/officeart/2005/8/layout/hChevron3"/>
    <dgm:cxn modelId="{F1E00648-C490-4751-A457-A4844A6AB146}" type="presOf" srcId="{FF44A3F4-5DFD-493F-8093-5416DE2E3200}" destId="{BFD556E7-26AB-42E4-A6F2-B8945F6C14EF}" srcOrd="0" destOrd="0" presId="urn:microsoft.com/office/officeart/2005/8/layout/hChevron3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D7169E55-1391-401C-B91C-6CC1E69DD5C5}" type="presOf" srcId="{5122E12B-D815-4539-9D37-C921D35DF678}" destId="{B9FAB784-B408-4EA4-BB0E-E3B878483C94}" srcOrd="0" destOrd="0" presId="urn:microsoft.com/office/officeart/2005/8/layout/hChevron3"/>
    <dgm:cxn modelId="{B306D7C1-92DD-4EDB-A6FB-0A157466E329}" type="presOf" srcId="{1F5948C9-F136-40FD-9B10-634401B6259D}" destId="{AC6CF747-D686-4B2C-8E23-821CD18A127C}" srcOrd="0" destOrd="0" presId="urn:microsoft.com/office/officeart/2005/8/layout/hChevron3"/>
    <dgm:cxn modelId="{1D0F41A7-6584-4EC9-8A12-84E750E777B5}" type="presOf" srcId="{3C0DF76E-46F7-4DDA-B35B-B561CEC616E4}" destId="{2AFF3573-86EA-41D4-99CB-FAC098739E79}" srcOrd="0" destOrd="0" presId="urn:microsoft.com/office/officeart/2005/8/layout/hChevron3"/>
    <dgm:cxn modelId="{F03C6877-BE75-4226-A8D6-51D434810847}" type="presParOf" srcId="{BFD556E7-26AB-42E4-A6F2-B8945F6C14EF}" destId="{B46B7C0A-C51F-4F30-BFC2-C05F924764FA}" srcOrd="0" destOrd="0" presId="urn:microsoft.com/office/officeart/2005/8/layout/hChevron3"/>
    <dgm:cxn modelId="{7AA97AAE-E784-41EE-B68F-660590CAC991}" type="presParOf" srcId="{BFD556E7-26AB-42E4-A6F2-B8945F6C14EF}" destId="{5BB0D00C-C001-490D-8F24-BA1487F6A2E3}" srcOrd="1" destOrd="0" presId="urn:microsoft.com/office/officeart/2005/8/layout/hChevron3"/>
    <dgm:cxn modelId="{45910CB8-EED7-4620-9360-472DE04DF7D0}" type="presParOf" srcId="{BFD556E7-26AB-42E4-A6F2-B8945F6C14EF}" destId="{58050EF9-6354-40FF-8C1F-FCFD61E84740}" srcOrd="2" destOrd="0" presId="urn:microsoft.com/office/officeart/2005/8/layout/hChevron3"/>
    <dgm:cxn modelId="{8AA41620-544B-4AD1-9EFD-136973257A9C}" type="presParOf" srcId="{BFD556E7-26AB-42E4-A6F2-B8945F6C14EF}" destId="{28E72AB6-01F3-4CC9-9812-64D1D932E642}" srcOrd="3" destOrd="0" presId="urn:microsoft.com/office/officeart/2005/8/layout/hChevron3"/>
    <dgm:cxn modelId="{039F7C11-D601-46E2-91EC-8A35EF716B67}" type="presParOf" srcId="{BFD556E7-26AB-42E4-A6F2-B8945F6C14EF}" destId="{2AFF3573-86EA-41D4-99CB-FAC098739E79}" srcOrd="4" destOrd="0" presId="urn:microsoft.com/office/officeart/2005/8/layout/hChevron3"/>
    <dgm:cxn modelId="{22EE8E35-799E-40F9-8FCE-54002C71AE6A}" type="presParOf" srcId="{BFD556E7-26AB-42E4-A6F2-B8945F6C14EF}" destId="{08E8A29E-E983-4522-A962-215FDEFFF8CD}" srcOrd="5" destOrd="0" presId="urn:microsoft.com/office/officeart/2005/8/layout/hChevron3"/>
    <dgm:cxn modelId="{784442E6-4EDB-4112-AEE1-F401EFF1532D}" type="presParOf" srcId="{BFD556E7-26AB-42E4-A6F2-B8945F6C14EF}" destId="{0F309596-F233-4EF0-92EC-93C19D7ED907}" srcOrd="6" destOrd="0" presId="urn:microsoft.com/office/officeart/2005/8/layout/hChevron3"/>
    <dgm:cxn modelId="{6B414342-4793-4C36-9F8E-CA0791EA042D}" type="presParOf" srcId="{BFD556E7-26AB-42E4-A6F2-B8945F6C14EF}" destId="{2A15E8B4-AEF7-4BBF-A420-BD13E42B1E4A}" srcOrd="7" destOrd="0" presId="urn:microsoft.com/office/officeart/2005/8/layout/hChevron3"/>
    <dgm:cxn modelId="{76F5952F-9D91-40B7-AA5A-6E8C7A168A9B}" type="presParOf" srcId="{BFD556E7-26AB-42E4-A6F2-B8945F6C14EF}" destId="{AC6CF747-D686-4B2C-8E23-821CD18A127C}" srcOrd="8" destOrd="0" presId="urn:microsoft.com/office/officeart/2005/8/layout/hChevron3"/>
    <dgm:cxn modelId="{C44E215E-1B28-48BE-8DC7-7FF72E84E2DE}" type="presParOf" srcId="{BFD556E7-26AB-42E4-A6F2-B8945F6C14EF}" destId="{96A1DCAC-8DF2-4026-8511-2A131AF31DBA}" srcOrd="9" destOrd="0" presId="urn:microsoft.com/office/officeart/2005/8/layout/hChevron3"/>
    <dgm:cxn modelId="{C3066B56-06CD-4575-8980-FF5D592B94DD}" type="presParOf" srcId="{BFD556E7-26AB-42E4-A6F2-B8945F6C14EF}" destId="{99677A3E-5954-4823-B12E-7B7AE0152281}" srcOrd="10" destOrd="0" presId="urn:microsoft.com/office/officeart/2005/8/layout/hChevron3"/>
    <dgm:cxn modelId="{154679F4-50A3-4C6B-9113-383E72D13D15}" type="presParOf" srcId="{BFD556E7-26AB-42E4-A6F2-B8945F6C14EF}" destId="{118E6F4B-ED77-4DA9-AD35-2D3A5D83C1BD}" srcOrd="11" destOrd="0" presId="urn:microsoft.com/office/officeart/2005/8/layout/hChevron3"/>
    <dgm:cxn modelId="{176C9710-E7A0-456F-A73F-88D6158DCA10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Introduction</a:t>
          </a:r>
          <a:endParaRPr lang="en-US" sz="1200" b="1" dirty="0">
            <a:effectLst/>
          </a:endParaRPr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/>
      <dgm:spPr/>
      <dgm:t>
        <a:bodyPr/>
        <a:lstStyle/>
        <a:p>
          <a:r>
            <a:rPr lang="fr-FR" dirty="0" smtClean="0"/>
            <a:t>État de l'art</a:t>
          </a:r>
          <a:endParaRPr lang="en-US" dirty="0"/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8D9CF7CC-9B8B-43C5-8C05-FEE12ED493CF}" type="presOf" srcId="{5122E12B-D815-4539-9D37-C921D35DF678}" destId="{B9FAB784-B408-4EA4-BB0E-E3B878483C94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22649D54-A969-42B9-BA77-4C4DA035090B}" type="presOf" srcId="{1F5948C9-F136-40FD-9B10-634401B6259D}" destId="{AC6CF747-D686-4B2C-8E23-821CD18A127C}" srcOrd="0" destOrd="0" presId="urn:microsoft.com/office/officeart/2005/8/layout/hChevron3"/>
    <dgm:cxn modelId="{95AA0D09-536C-48C6-969C-CC89E51CE948}" type="presOf" srcId="{070F319B-FCFA-4FB9-91E0-381CA23DC156}" destId="{B46B7C0A-C51F-4F30-BFC2-C05F924764FA}" srcOrd="0" destOrd="0" presId="urn:microsoft.com/office/officeart/2005/8/layout/hChevron3"/>
    <dgm:cxn modelId="{03E29661-E5D6-4CBE-9B65-E069A09E846D}" type="presOf" srcId="{C6BAA84A-1D00-4CB9-8720-7AE85C4A5E2D}" destId="{0F309596-F233-4EF0-92EC-93C19D7ED907}" srcOrd="0" destOrd="0" presId="urn:microsoft.com/office/officeart/2005/8/layout/hChevron3"/>
    <dgm:cxn modelId="{04942973-1F37-4214-B948-4C8FBF215F90}" type="presOf" srcId="{DBFBE852-4333-410B-ABAF-00064CDEF006}" destId="{99677A3E-5954-4823-B12E-7B7AE0152281}" srcOrd="0" destOrd="0" presId="urn:microsoft.com/office/officeart/2005/8/layout/hChevron3"/>
    <dgm:cxn modelId="{69EBFE0E-F481-41A7-B3C8-CD3563671F4E}" type="presOf" srcId="{FF44A3F4-5DFD-493F-8093-5416DE2E3200}" destId="{BFD556E7-26AB-42E4-A6F2-B8945F6C14EF}" srcOrd="0" destOrd="0" presId="urn:microsoft.com/office/officeart/2005/8/layout/hChevron3"/>
    <dgm:cxn modelId="{24CE2E18-0713-41EF-AADF-AD9561614322}" type="presOf" srcId="{3C0DF76E-46F7-4DDA-B35B-B561CEC616E4}" destId="{2AFF3573-86EA-41D4-99CB-FAC098739E79}" srcOrd="0" destOrd="0" presId="urn:microsoft.com/office/officeart/2005/8/layout/hChevron3"/>
    <dgm:cxn modelId="{96894B70-8550-4EF5-BC2D-9235E5E9BBB1}" type="presOf" srcId="{A00866A9-DB43-4F21-81A8-5B8F0A055D03}" destId="{58050EF9-6354-40FF-8C1F-FCFD61E84740}" srcOrd="0" destOrd="0" presId="urn:microsoft.com/office/officeart/2005/8/layout/hChevron3"/>
    <dgm:cxn modelId="{C8BC161B-69F5-44F3-ADE3-B4FA53D0F05E}" type="presParOf" srcId="{BFD556E7-26AB-42E4-A6F2-B8945F6C14EF}" destId="{B46B7C0A-C51F-4F30-BFC2-C05F924764FA}" srcOrd="0" destOrd="0" presId="urn:microsoft.com/office/officeart/2005/8/layout/hChevron3"/>
    <dgm:cxn modelId="{489A85ED-245C-400F-A3E0-DF48B12D117C}" type="presParOf" srcId="{BFD556E7-26AB-42E4-A6F2-B8945F6C14EF}" destId="{5BB0D00C-C001-490D-8F24-BA1487F6A2E3}" srcOrd="1" destOrd="0" presId="urn:microsoft.com/office/officeart/2005/8/layout/hChevron3"/>
    <dgm:cxn modelId="{16A76DBA-77E3-4120-AA1D-FA47E2763F5D}" type="presParOf" srcId="{BFD556E7-26AB-42E4-A6F2-B8945F6C14EF}" destId="{58050EF9-6354-40FF-8C1F-FCFD61E84740}" srcOrd="2" destOrd="0" presId="urn:microsoft.com/office/officeart/2005/8/layout/hChevron3"/>
    <dgm:cxn modelId="{F7A48811-281E-46AC-8D8B-AE7E3B3C5D60}" type="presParOf" srcId="{BFD556E7-26AB-42E4-A6F2-B8945F6C14EF}" destId="{28E72AB6-01F3-4CC9-9812-64D1D932E642}" srcOrd="3" destOrd="0" presId="urn:microsoft.com/office/officeart/2005/8/layout/hChevron3"/>
    <dgm:cxn modelId="{618EB4DA-F047-4493-A579-6338D1E6B9CF}" type="presParOf" srcId="{BFD556E7-26AB-42E4-A6F2-B8945F6C14EF}" destId="{2AFF3573-86EA-41D4-99CB-FAC098739E79}" srcOrd="4" destOrd="0" presId="urn:microsoft.com/office/officeart/2005/8/layout/hChevron3"/>
    <dgm:cxn modelId="{99477385-9599-4921-ACBB-BC09AD48D301}" type="presParOf" srcId="{BFD556E7-26AB-42E4-A6F2-B8945F6C14EF}" destId="{08E8A29E-E983-4522-A962-215FDEFFF8CD}" srcOrd="5" destOrd="0" presId="urn:microsoft.com/office/officeart/2005/8/layout/hChevron3"/>
    <dgm:cxn modelId="{7DC92F99-08E7-41FD-9C1E-0507E0A6CC68}" type="presParOf" srcId="{BFD556E7-26AB-42E4-A6F2-B8945F6C14EF}" destId="{0F309596-F233-4EF0-92EC-93C19D7ED907}" srcOrd="6" destOrd="0" presId="urn:microsoft.com/office/officeart/2005/8/layout/hChevron3"/>
    <dgm:cxn modelId="{09014A3C-9845-4E9C-8787-6E7316CC0DED}" type="presParOf" srcId="{BFD556E7-26AB-42E4-A6F2-B8945F6C14EF}" destId="{2A15E8B4-AEF7-4BBF-A420-BD13E42B1E4A}" srcOrd="7" destOrd="0" presId="urn:microsoft.com/office/officeart/2005/8/layout/hChevron3"/>
    <dgm:cxn modelId="{FF139FE5-51AF-4747-AFAB-0D4DF46B1217}" type="presParOf" srcId="{BFD556E7-26AB-42E4-A6F2-B8945F6C14EF}" destId="{AC6CF747-D686-4B2C-8E23-821CD18A127C}" srcOrd="8" destOrd="0" presId="urn:microsoft.com/office/officeart/2005/8/layout/hChevron3"/>
    <dgm:cxn modelId="{BAC91C93-F42A-41CD-BE61-9C47663FA569}" type="presParOf" srcId="{BFD556E7-26AB-42E4-A6F2-B8945F6C14EF}" destId="{96A1DCAC-8DF2-4026-8511-2A131AF31DBA}" srcOrd="9" destOrd="0" presId="urn:microsoft.com/office/officeart/2005/8/layout/hChevron3"/>
    <dgm:cxn modelId="{97C30CEC-EB89-4109-B9DB-323EFA4FD905}" type="presParOf" srcId="{BFD556E7-26AB-42E4-A6F2-B8945F6C14EF}" destId="{99677A3E-5954-4823-B12E-7B7AE0152281}" srcOrd="10" destOrd="0" presId="urn:microsoft.com/office/officeart/2005/8/layout/hChevron3"/>
    <dgm:cxn modelId="{67AE2A63-8999-4CED-8FD4-38E5B6F1BF06}" type="presParOf" srcId="{BFD556E7-26AB-42E4-A6F2-B8945F6C14EF}" destId="{118E6F4B-ED77-4DA9-AD35-2D3A5D83C1BD}" srcOrd="11" destOrd="0" presId="urn:microsoft.com/office/officeart/2005/8/layout/hChevron3"/>
    <dgm:cxn modelId="{442E1B84-3AD1-410A-97CE-EFE05DBC1E33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44A3F4-5DFD-493F-8093-5416DE2E3200}" type="doc">
      <dgm:prSet loTypeId="urn:microsoft.com/office/officeart/2005/8/layout/hChevron3" loCatId="process" qsTypeId="urn:microsoft.com/office/officeart/2005/8/quickstyle/simple1" qsCatId="simple" csTypeId="urn:microsoft.com/office/officeart/2005/8/colors/accent3_3" csCatId="accent3" phldr="1"/>
      <dgm:spPr/>
    </dgm:pt>
    <dgm:pt modelId="{070F319B-FCFA-4FB9-91E0-381CA23DC156}">
      <dgm:prSet phldrT="[Texte]"/>
      <dgm:spPr/>
      <dgm:t>
        <a:bodyPr/>
        <a:lstStyle/>
        <a:p>
          <a:r>
            <a:rPr lang="fr-FR" dirty="0" smtClean="0"/>
            <a:t>Introduction</a:t>
          </a:r>
          <a:endParaRPr lang="en-US" dirty="0"/>
        </a:p>
      </dgm:t>
    </dgm:pt>
    <dgm:pt modelId="{BAFAA876-F177-48A5-B6FB-8F3352FBE85F}" type="parTrans" cxnId="{6CDBCCCA-9E5D-43D6-894A-597AA03DBB33}">
      <dgm:prSet/>
      <dgm:spPr/>
      <dgm:t>
        <a:bodyPr/>
        <a:lstStyle/>
        <a:p>
          <a:endParaRPr lang="en-US"/>
        </a:p>
      </dgm:t>
    </dgm:pt>
    <dgm:pt modelId="{C04A1315-593A-4FB2-80E7-E605FA61990A}" type="sibTrans" cxnId="{6CDBCCCA-9E5D-43D6-894A-597AA03DBB33}">
      <dgm:prSet/>
      <dgm:spPr/>
      <dgm:t>
        <a:bodyPr/>
        <a:lstStyle/>
        <a:p>
          <a:endParaRPr lang="en-US"/>
        </a:p>
      </dgm:t>
    </dgm:pt>
    <dgm:pt modelId="{A00866A9-DB43-4F21-81A8-5B8F0A055D03}">
      <dgm:prSet phldrT="[Texte]" custT="1"/>
      <dgm:spPr>
        <a:solidFill>
          <a:srgbClr val="339933"/>
        </a:solidFill>
      </dgm:spPr>
      <dgm:t>
        <a:bodyPr/>
        <a:lstStyle/>
        <a:p>
          <a:r>
            <a:rPr lang="fr-FR" sz="1200" b="1" dirty="0" smtClean="0">
              <a:effectLst/>
            </a:rPr>
            <a:t>État de l'art</a:t>
          </a:r>
          <a:endParaRPr lang="en-US" sz="1200" b="1" dirty="0">
            <a:effectLst/>
          </a:endParaRPr>
        </a:p>
      </dgm:t>
    </dgm:pt>
    <dgm:pt modelId="{DAFA5340-BCEF-48F4-9D09-1EC331A02E0A}" type="parTrans" cxnId="{86925EAF-FD61-43B4-9ACC-2E4FF94EB57E}">
      <dgm:prSet/>
      <dgm:spPr/>
      <dgm:t>
        <a:bodyPr/>
        <a:lstStyle/>
        <a:p>
          <a:endParaRPr lang="en-US"/>
        </a:p>
      </dgm:t>
    </dgm:pt>
    <dgm:pt modelId="{4F61570F-7B6C-4612-AF84-5656761AD872}" type="sibTrans" cxnId="{86925EAF-FD61-43B4-9ACC-2E4FF94EB57E}">
      <dgm:prSet/>
      <dgm:spPr/>
      <dgm:t>
        <a:bodyPr/>
        <a:lstStyle/>
        <a:p>
          <a:endParaRPr lang="en-US"/>
        </a:p>
      </dgm:t>
    </dgm:pt>
    <dgm:pt modelId="{3C0DF76E-46F7-4DDA-B35B-B561CEC616E4}">
      <dgm:prSet phldrT="[Texte]"/>
      <dgm:spPr/>
      <dgm:t>
        <a:bodyPr/>
        <a:lstStyle/>
        <a:p>
          <a:r>
            <a:rPr lang="fr-FR" dirty="0" smtClean="0"/>
            <a:t>Notre approche</a:t>
          </a:r>
          <a:endParaRPr lang="en-US" dirty="0"/>
        </a:p>
      </dgm:t>
    </dgm:pt>
    <dgm:pt modelId="{105E5D27-5842-4823-925A-70FBF0BF73C2}" type="parTrans" cxnId="{4C98F03C-B6DA-44A4-8561-D2C226CEB299}">
      <dgm:prSet/>
      <dgm:spPr/>
      <dgm:t>
        <a:bodyPr/>
        <a:lstStyle/>
        <a:p>
          <a:endParaRPr lang="en-US"/>
        </a:p>
      </dgm:t>
    </dgm:pt>
    <dgm:pt modelId="{BB53D1C7-1D81-4B06-887E-A17CA8983E47}" type="sibTrans" cxnId="{4C98F03C-B6DA-44A4-8561-D2C226CEB299}">
      <dgm:prSet/>
      <dgm:spPr/>
      <dgm:t>
        <a:bodyPr/>
        <a:lstStyle/>
        <a:p>
          <a:endParaRPr lang="en-US"/>
        </a:p>
      </dgm:t>
    </dgm:pt>
    <dgm:pt modelId="{1F5948C9-F136-40FD-9B10-634401B6259D}">
      <dgm:prSet phldrT="[Texte]"/>
      <dgm:spPr/>
      <dgm:t>
        <a:bodyPr/>
        <a:lstStyle/>
        <a:p>
          <a:r>
            <a:rPr lang="fr-FR" dirty="0" smtClean="0"/>
            <a:t>Animation de maillages</a:t>
          </a:r>
          <a:endParaRPr lang="en-US" dirty="0"/>
        </a:p>
      </dgm:t>
    </dgm:pt>
    <dgm:pt modelId="{D8569A39-A2E1-4B8C-AF37-AE765B54AFE2}" type="parTrans" cxnId="{6A033F4F-35C4-4476-9469-233C47733840}">
      <dgm:prSet/>
      <dgm:spPr/>
      <dgm:t>
        <a:bodyPr/>
        <a:lstStyle/>
        <a:p>
          <a:endParaRPr lang="en-US"/>
        </a:p>
      </dgm:t>
    </dgm:pt>
    <dgm:pt modelId="{8E49106F-12FE-486E-AA16-0F35E08A4608}" type="sibTrans" cxnId="{6A033F4F-35C4-4476-9469-233C47733840}">
      <dgm:prSet/>
      <dgm:spPr/>
      <dgm:t>
        <a:bodyPr/>
        <a:lstStyle/>
        <a:p>
          <a:endParaRPr lang="en-US"/>
        </a:p>
      </dgm:t>
    </dgm:pt>
    <dgm:pt modelId="{C6BAA84A-1D00-4CB9-8720-7AE85C4A5E2D}">
      <dgm:prSet phldrT="[Texte]"/>
      <dgm:spPr/>
      <dgm:t>
        <a:bodyPr/>
        <a:lstStyle/>
        <a:p>
          <a:r>
            <a:rPr lang="fr-FR" dirty="0" smtClean="0"/>
            <a:t>Champs de mouvements</a:t>
          </a:r>
          <a:endParaRPr lang="en-US" dirty="0"/>
        </a:p>
      </dgm:t>
    </dgm:pt>
    <dgm:pt modelId="{38BC64EE-C27D-4853-A10F-8B1D11D55B6F}" type="parTrans" cxnId="{E182D0AF-CDF3-4F1B-A973-9131154D440C}">
      <dgm:prSet/>
      <dgm:spPr/>
      <dgm:t>
        <a:bodyPr/>
        <a:lstStyle/>
        <a:p>
          <a:endParaRPr lang="en-US"/>
        </a:p>
      </dgm:t>
    </dgm:pt>
    <dgm:pt modelId="{ED355DFD-BACC-42A6-94DD-63AE445BFC58}" type="sibTrans" cxnId="{E182D0AF-CDF3-4F1B-A973-9131154D440C}">
      <dgm:prSet/>
      <dgm:spPr/>
      <dgm:t>
        <a:bodyPr/>
        <a:lstStyle/>
        <a:p>
          <a:endParaRPr lang="en-US"/>
        </a:p>
      </dgm:t>
    </dgm:pt>
    <dgm:pt modelId="{DBFBE852-4333-410B-ABAF-00064CDEF006}">
      <dgm:prSet phldrT="[Texte]"/>
      <dgm:spPr/>
      <dgm:t>
        <a:bodyPr/>
        <a:lstStyle/>
        <a:p>
          <a:r>
            <a:rPr lang="fr-FR" dirty="0" smtClean="0"/>
            <a:t>Résultats</a:t>
          </a:r>
          <a:endParaRPr lang="en-US" dirty="0"/>
        </a:p>
      </dgm:t>
    </dgm:pt>
    <dgm:pt modelId="{709C54B2-F31C-47E7-B85E-2F715745C639}" type="parTrans" cxnId="{DC333BEF-2563-422A-8BF5-4EF525F73463}">
      <dgm:prSet/>
      <dgm:spPr/>
      <dgm:t>
        <a:bodyPr/>
        <a:lstStyle/>
        <a:p>
          <a:endParaRPr lang="en-US"/>
        </a:p>
      </dgm:t>
    </dgm:pt>
    <dgm:pt modelId="{1051B9EF-9AEB-4F28-9CB3-FA8E53AA06B6}" type="sibTrans" cxnId="{DC333BEF-2563-422A-8BF5-4EF525F73463}">
      <dgm:prSet/>
      <dgm:spPr/>
      <dgm:t>
        <a:bodyPr/>
        <a:lstStyle/>
        <a:p>
          <a:endParaRPr lang="en-US"/>
        </a:p>
      </dgm:t>
    </dgm:pt>
    <dgm:pt modelId="{5122E12B-D815-4539-9D37-C921D35DF678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en-US" dirty="0"/>
        </a:p>
      </dgm:t>
    </dgm:pt>
    <dgm:pt modelId="{337E956C-7D8D-4913-9D7D-68853D9FC98B}" type="parTrans" cxnId="{0537282A-CCF9-42F4-A1A9-FFFB6A55D0C9}">
      <dgm:prSet/>
      <dgm:spPr/>
      <dgm:t>
        <a:bodyPr/>
        <a:lstStyle/>
        <a:p>
          <a:endParaRPr lang="en-US"/>
        </a:p>
      </dgm:t>
    </dgm:pt>
    <dgm:pt modelId="{B0BDC694-2AEA-4A31-8B6D-732E1A641FF2}" type="sibTrans" cxnId="{0537282A-CCF9-42F4-A1A9-FFFB6A55D0C9}">
      <dgm:prSet/>
      <dgm:spPr/>
      <dgm:t>
        <a:bodyPr/>
        <a:lstStyle/>
        <a:p>
          <a:endParaRPr lang="en-US"/>
        </a:p>
      </dgm:t>
    </dgm:pt>
    <dgm:pt modelId="{BFD556E7-26AB-42E4-A6F2-B8945F6C14EF}" type="pres">
      <dgm:prSet presAssocID="{FF44A3F4-5DFD-493F-8093-5416DE2E3200}" presName="Name0" presStyleCnt="0">
        <dgm:presLayoutVars>
          <dgm:dir/>
          <dgm:resizeHandles val="exact"/>
        </dgm:presLayoutVars>
      </dgm:prSet>
      <dgm:spPr/>
    </dgm:pt>
    <dgm:pt modelId="{B46B7C0A-C51F-4F30-BFC2-C05F924764FA}" type="pres">
      <dgm:prSet presAssocID="{070F319B-FCFA-4FB9-91E0-381CA23DC156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0D00C-C001-490D-8F24-BA1487F6A2E3}" type="pres">
      <dgm:prSet presAssocID="{C04A1315-593A-4FB2-80E7-E605FA61990A}" presName="parSpace" presStyleCnt="0"/>
      <dgm:spPr/>
    </dgm:pt>
    <dgm:pt modelId="{58050EF9-6354-40FF-8C1F-FCFD61E84740}" type="pres">
      <dgm:prSet presAssocID="{A00866A9-DB43-4F21-81A8-5B8F0A055D03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72AB6-01F3-4CC9-9812-64D1D932E642}" type="pres">
      <dgm:prSet presAssocID="{4F61570F-7B6C-4612-AF84-5656761AD872}" presName="parSpace" presStyleCnt="0"/>
      <dgm:spPr/>
    </dgm:pt>
    <dgm:pt modelId="{2AFF3573-86EA-41D4-99CB-FAC098739E79}" type="pres">
      <dgm:prSet presAssocID="{3C0DF76E-46F7-4DDA-B35B-B561CEC616E4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8A29E-E983-4522-A962-215FDEFFF8CD}" type="pres">
      <dgm:prSet presAssocID="{BB53D1C7-1D81-4B06-887E-A17CA8983E47}" presName="parSpace" presStyleCnt="0"/>
      <dgm:spPr/>
    </dgm:pt>
    <dgm:pt modelId="{0F309596-F233-4EF0-92EC-93C19D7ED907}" type="pres">
      <dgm:prSet presAssocID="{C6BAA84A-1D00-4CB9-8720-7AE85C4A5E2D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E8B4-AEF7-4BBF-A420-BD13E42B1E4A}" type="pres">
      <dgm:prSet presAssocID="{ED355DFD-BACC-42A6-94DD-63AE445BFC58}" presName="parSpace" presStyleCnt="0"/>
      <dgm:spPr/>
    </dgm:pt>
    <dgm:pt modelId="{AC6CF747-D686-4B2C-8E23-821CD18A127C}" type="pres">
      <dgm:prSet presAssocID="{1F5948C9-F136-40FD-9B10-634401B6259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DCAC-8DF2-4026-8511-2A131AF31DBA}" type="pres">
      <dgm:prSet presAssocID="{8E49106F-12FE-486E-AA16-0F35E08A4608}" presName="parSpace" presStyleCnt="0"/>
      <dgm:spPr/>
    </dgm:pt>
    <dgm:pt modelId="{99677A3E-5954-4823-B12E-7B7AE0152281}" type="pres">
      <dgm:prSet presAssocID="{DBFBE852-4333-410B-ABAF-00064CDEF006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E6F4B-ED77-4DA9-AD35-2D3A5D83C1BD}" type="pres">
      <dgm:prSet presAssocID="{1051B9EF-9AEB-4F28-9CB3-FA8E53AA06B6}" presName="parSpace" presStyleCnt="0"/>
      <dgm:spPr/>
    </dgm:pt>
    <dgm:pt modelId="{B9FAB784-B408-4EA4-BB0E-E3B878483C94}" type="pres">
      <dgm:prSet presAssocID="{5122E12B-D815-4539-9D37-C921D35DF678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2B2B34-73CE-4097-8D37-2601A0B0F83C}" type="presOf" srcId="{1F5948C9-F136-40FD-9B10-634401B6259D}" destId="{AC6CF747-D686-4B2C-8E23-821CD18A127C}" srcOrd="0" destOrd="0" presId="urn:microsoft.com/office/officeart/2005/8/layout/hChevron3"/>
    <dgm:cxn modelId="{FD809EC9-9373-45EF-BCCE-4B8661FF1EB2}" type="presOf" srcId="{A00866A9-DB43-4F21-81A8-5B8F0A055D03}" destId="{58050EF9-6354-40FF-8C1F-FCFD61E84740}" srcOrd="0" destOrd="0" presId="urn:microsoft.com/office/officeart/2005/8/layout/hChevron3"/>
    <dgm:cxn modelId="{1982B1AA-42F6-4668-BFAB-49B92342405C}" type="presOf" srcId="{FF44A3F4-5DFD-493F-8093-5416DE2E3200}" destId="{BFD556E7-26AB-42E4-A6F2-B8945F6C14EF}" srcOrd="0" destOrd="0" presId="urn:microsoft.com/office/officeart/2005/8/layout/hChevron3"/>
    <dgm:cxn modelId="{4C98F03C-B6DA-44A4-8561-D2C226CEB299}" srcId="{FF44A3F4-5DFD-493F-8093-5416DE2E3200}" destId="{3C0DF76E-46F7-4DDA-B35B-B561CEC616E4}" srcOrd="2" destOrd="0" parTransId="{105E5D27-5842-4823-925A-70FBF0BF73C2}" sibTransId="{BB53D1C7-1D81-4B06-887E-A17CA8983E47}"/>
    <dgm:cxn modelId="{43041714-22A4-4151-BF04-BC0247FF1991}" type="presOf" srcId="{070F319B-FCFA-4FB9-91E0-381CA23DC156}" destId="{B46B7C0A-C51F-4F30-BFC2-C05F924764FA}" srcOrd="0" destOrd="0" presId="urn:microsoft.com/office/officeart/2005/8/layout/hChevron3"/>
    <dgm:cxn modelId="{0537282A-CCF9-42F4-A1A9-FFFB6A55D0C9}" srcId="{FF44A3F4-5DFD-493F-8093-5416DE2E3200}" destId="{5122E12B-D815-4539-9D37-C921D35DF678}" srcOrd="6" destOrd="0" parTransId="{337E956C-7D8D-4913-9D7D-68853D9FC98B}" sibTransId="{B0BDC694-2AEA-4A31-8B6D-732E1A641FF2}"/>
    <dgm:cxn modelId="{86925EAF-FD61-43B4-9ACC-2E4FF94EB57E}" srcId="{FF44A3F4-5DFD-493F-8093-5416DE2E3200}" destId="{A00866A9-DB43-4F21-81A8-5B8F0A055D03}" srcOrd="1" destOrd="0" parTransId="{DAFA5340-BCEF-48F4-9D09-1EC331A02E0A}" sibTransId="{4F61570F-7B6C-4612-AF84-5656761AD872}"/>
    <dgm:cxn modelId="{6A033F4F-35C4-4476-9469-233C47733840}" srcId="{FF44A3F4-5DFD-493F-8093-5416DE2E3200}" destId="{1F5948C9-F136-40FD-9B10-634401B6259D}" srcOrd="4" destOrd="0" parTransId="{D8569A39-A2E1-4B8C-AF37-AE765B54AFE2}" sibTransId="{8E49106F-12FE-486E-AA16-0F35E08A4608}"/>
    <dgm:cxn modelId="{6CDBCCCA-9E5D-43D6-894A-597AA03DBB33}" srcId="{FF44A3F4-5DFD-493F-8093-5416DE2E3200}" destId="{070F319B-FCFA-4FB9-91E0-381CA23DC156}" srcOrd="0" destOrd="0" parTransId="{BAFAA876-F177-48A5-B6FB-8F3352FBE85F}" sibTransId="{C04A1315-593A-4FB2-80E7-E605FA61990A}"/>
    <dgm:cxn modelId="{CF5BE0AF-477D-469D-8553-EE3E3FE6B801}" type="presOf" srcId="{DBFBE852-4333-410B-ABAF-00064CDEF006}" destId="{99677A3E-5954-4823-B12E-7B7AE0152281}" srcOrd="0" destOrd="0" presId="urn:microsoft.com/office/officeart/2005/8/layout/hChevron3"/>
    <dgm:cxn modelId="{E182D0AF-CDF3-4F1B-A973-9131154D440C}" srcId="{FF44A3F4-5DFD-493F-8093-5416DE2E3200}" destId="{C6BAA84A-1D00-4CB9-8720-7AE85C4A5E2D}" srcOrd="3" destOrd="0" parTransId="{38BC64EE-C27D-4853-A10F-8B1D11D55B6F}" sibTransId="{ED355DFD-BACC-42A6-94DD-63AE445BFC58}"/>
    <dgm:cxn modelId="{DC333BEF-2563-422A-8BF5-4EF525F73463}" srcId="{FF44A3F4-5DFD-493F-8093-5416DE2E3200}" destId="{DBFBE852-4333-410B-ABAF-00064CDEF006}" srcOrd="5" destOrd="0" parTransId="{709C54B2-F31C-47E7-B85E-2F715745C639}" sibTransId="{1051B9EF-9AEB-4F28-9CB3-FA8E53AA06B6}"/>
    <dgm:cxn modelId="{D7E695DF-9F57-4956-94F0-E3F707B00450}" type="presOf" srcId="{C6BAA84A-1D00-4CB9-8720-7AE85C4A5E2D}" destId="{0F309596-F233-4EF0-92EC-93C19D7ED907}" srcOrd="0" destOrd="0" presId="urn:microsoft.com/office/officeart/2005/8/layout/hChevron3"/>
    <dgm:cxn modelId="{9E677D8F-4173-4396-B8AD-48286CD1BBC3}" type="presOf" srcId="{5122E12B-D815-4539-9D37-C921D35DF678}" destId="{B9FAB784-B408-4EA4-BB0E-E3B878483C94}" srcOrd="0" destOrd="0" presId="urn:microsoft.com/office/officeart/2005/8/layout/hChevron3"/>
    <dgm:cxn modelId="{4C65F75F-C8C3-4AD0-8E41-196C92E8E683}" type="presOf" srcId="{3C0DF76E-46F7-4DDA-B35B-B561CEC616E4}" destId="{2AFF3573-86EA-41D4-99CB-FAC098739E79}" srcOrd="0" destOrd="0" presId="urn:microsoft.com/office/officeart/2005/8/layout/hChevron3"/>
    <dgm:cxn modelId="{B9E5ADFE-A080-4093-9AC5-7A49ADB85F35}" type="presParOf" srcId="{BFD556E7-26AB-42E4-A6F2-B8945F6C14EF}" destId="{B46B7C0A-C51F-4F30-BFC2-C05F924764FA}" srcOrd="0" destOrd="0" presId="urn:microsoft.com/office/officeart/2005/8/layout/hChevron3"/>
    <dgm:cxn modelId="{8C369445-4123-4568-8238-B4B4966F9C4F}" type="presParOf" srcId="{BFD556E7-26AB-42E4-A6F2-B8945F6C14EF}" destId="{5BB0D00C-C001-490D-8F24-BA1487F6A2E3}" srcOrd="1" destOrd="0" presId="urn:microsoft.com/office/officeart/2005/8/layout/hChevron3"/>
    <dgm:cxn modelId="{C510798F-AC28-4962-B6C3-E50DE6D2F982}" type="presParOf" srcId="{BFD556E7-26AB-42E4-A6F2-B8945F6C14EF}" destId="{58050EF9-6354-40FF-8C1F-FCFD61E84740}" srcOrd="2" destOrd="0" presId="urn:microsoft.com/office/officeart/2005/8/layout/hChevron3"/>
    <dgm:cxn modelId="{A5AF5669-83CD-47E6-B0FB-B0089DEE84BC}" type="presParOf" srcId="{BFD556E7-26AB-42E4-A6F2-B8945F6C14EF}" destId="{28E72AB6-01F3-4CC9-9812-64D1D932E642}" srcOrd="3" destOrd="0" presId="urn:microsoft.com/office/officeart/2005/8/layout/hChevron3"/>
    <dgm:cxn modelId="{AB5C51B5-4030-4109-96BB-3D382A1332E2}" type="presParOf" srcId="{BFD556E7-26AB-42E4-A6F2-B8945F6C14EF}" destId="{2AFF3573-86EA-41D4-99CB-FAC098739E79}" srcOrd="4" destOrd="0" presId="urn:microsoft.com/office/officeart/2005/8/layout/hChevron3"/>
    <dgm:cxn modelId="{91AF5F9A-16E5-4CE4-A5E4-E1C5EA6E1B0E}" type="presParOf" srcId="{BFD556E7-26AB-42E4-A6F2-B8945F6C14EF}" destId="{08E8A29E-E983-4522-A962-215FDEFFF8CD}" srcOrd="5" destOrd="0" presId="urn:microsoft.com/office/officeart/2005/8/layout/hChevron3"/>
    <dgm:cxn modelId="{D2CBCAD6-4ACE-4B1A-9412-C1B6170F1F65}" type="presParOf" srcId="{BFD556E7-26AB-42E4-A6F2-B8945F6C14EF}" destId="{0F309596-F233-4EF0-92EC-93C19D7ED907}" srcOrd="6" destOrd="0" presId="urn:microsoft.com/office/officeart/2005/8/layout/hChevron3"/>
    <dgm:cxn modelId="{D26A2229-1507-435D-9FF5-B465CE173C2D}" type="presParOf" srcId="{BFD556E7-26AB-42E4-A6F2-B8945F6C14EF}" destId="{2A15E8B4-AEF7-4BBF-A420-BD13E42B1E4A}" srcOrd="7" destOrd="0" presId="urn:microsoft.com/office/officeart/2005/8/layout/hChevron3"/>
    <dgm:cxn modelId="{95CF3410-1C28-491B-98B5-615E3C440D4E}" type="presParOf" srcId="{BFD556E7-26AB-42E4-A6F2-B8945F6C14EF}" destId="{AC6CF747-D686-4B2C-8E23-821CD18A127C}" srcOrd="8" destOrd="0" presId="urn:microsoft.com/office/officeart/2005/8/layout/hChevron3"/>
    <dgm:cxn modelId="{31BF9F7C-E6EF-4E6F-8ABE-D4B565CC623C}" type="presParOf" srcId="{BFD556E7-26AB-42E4-A6F2-B8945F6C14EF}" destId="{96A1DCAC-8DF2-4026-8511-2A131AF31DBA}" srcOrd="9" destOrd="0" presId="urn:microsoft.com/office/officeart/2005/8/layout/hChevron3"/>
    <dgm:cxn modelId="{EB1D8F02-A28B-4ADA-A316-06A53A043AFC}" type="presParOf" srcId="{BFD556E7-26AB-42E4-A6F2-B8945F6C14EF}" destId="{99677A3E-5954-4823-B12E-7B7AE0152281}" srcOrd="10" destOrd="0" presId="urn:microsoft.com/office/officeart/2005/8/layout/hChevron3"/>
    <dgm:cxn modelId="{8E2072F9-E269-4539-A8C5-2EEA51A015B3}" type="presParOf" srcId="{BFD556E7-26AB-42E4-A6F2-B8945F6C14EF}" destId="{118E6F4B-ED77-4DA9-AD35-2D3A5D83C1BD}" srcOrd="11" destOrd="0" presId="urn:microsoft.com/office/officeart/2005/8/layout/hChevron3"/>
    <dgm:cxn modelId="{2597EBE1-4016-4760-9B66-6E6FF6CA5720}" type="presParOf" srcId="{BFD556E7-26AB-42E4-A6F2-B8945F6C14EF}" destId="{B9FAB784-B408-4EA4-BB0E-E3B878483C94}" srcOrd="1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Introduction</a:t>
          </a:r>
          <a:endParaRPr lang="en-US" sz="1200" b="1" kern="1200" dirty="0">
            <a:effectLst/>
          </a:endParaRPr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État de l'art</a:t>
          </a:r>
          <a:endParaRPr lang="en-US" sz="1200" b="1" kern="1200" dirty="0">
            <a:effectLst/>
          </a:endParaRPr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État de l'art</a:t>
          </a:r>
          <a:endParaRPr lang="en-US" sz="1200" b="1" kern="1200" dirty="0">
            <a:effectLst/>
          </a:endParaRPr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État de l'art</a:t>
          </a:r>
          <a:endParaRPr lang="en-US" sz="1200" b="1" kern="1200" dirty="0">
            <a:effectLst/>
          </a:endParaRPr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État de l'art</a:t>
          </a:r>
          <a:endParaRPr lang="en-US" sz="1200" b="1" kern="1200" dirty="0">
            <a:effectLst/>
          </a:endParaRPr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Notre approche</a:t>
          </a:r>
          <a:endParaRPr lang="en-US" sz="1200" b="1" kern="1200" dirty="0">
            <a:effectLst/>
          </a:endParaRPr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Notre approche</a:t>
          </a:r>
          <a:endParaRPr lang="en-US" sz="1200" b="1" kern="1200" dirty="0">
            <a:effectLst/>
          </a:endParaRPr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Notre approche</a:t>
          </a:r>
          <a:endParaRPr lang="en-US" sz="1200" b="1" kern="1200" dirty="0">
            <a:effectLst/>
          </a:endParaRPr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Notre approche</a:t>
          </a:r>
          <a:endParaRPr lang="en-US" sz="1200" b="1" kern="1200" dirty="0">
            <a:effectLst/>
          </a:endParaRPr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Notre approche</a:t>
          </a:r>
          <a:endParaRPr lang="en-US" sz="1200" b="1" kern="1200" dirty="0">
            <a:effectLst/>
          </a:endParaRPr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Introduction</a:t>
          </a:r>
          <a:endParaRPr lang="en-US" sz="1200" b="1" kern="1200" dirty="0">
            <a:effectLst/>
          </a:endParaRPr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Champs de mouvements</a:t>
          </a:r>
          <a:endParaRPr lang="en-US" sz="1200" b="1" kern="1200" dirty="0">
            <a:effectLst/>
          </a:endParaRPr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Introduction</a:t>
          </a:r>
          <a:endParaRPr lang="en-US" sz="1200" b="1" kern="1200" dirty="0">
            <a:effectLst/>
          </a:endParaRPr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Introduction</a:t>
          </a:r>
          <a:endParaRPr lang="en-US" sz="1200" b="1" kern="1200" dirty="0">
            <a:effectLst/>
          </a:endParaRPr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Animation de maillages</a:t>
          </a:r>
          <a:endParaRPr lang="en-US" sz="1200" b="1" kern="1200" dirty="0">
            <a:effectLst/>
          </a:endParaRPr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Résultats</a:t>
          </a:r>
          <a:endParaRPr lang="en-US" sz="1200" b="1" kern="1200" dirty="0">
            <a:effectLst/>
          </a:endParaRPr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Résultats</a:t>
          </a:r>
          <a:endParaRPr lang="en-US" sz="1200" b="1" kern="1200" dirty="0">
            <a:effectLst/>
          </a:endParaRPr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Introduction</a:t>
          </a:r>
          <a:endParaRPr lang="en-US" sz="1200" b="1" kern="1200" dirty="0">
            <a:effectLst/>
          </a:endParaRPr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Résultats</a:t>
          </a:r>
          <a:endParaRPr lang="en-US" sz="1200" b="1" kern="1200" dirty="0">
            <a:effectLst/>
          </a:endParaRPr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Résultats</a:t>
          </a:r>
          <a:endParaRPr lang="en-US" sz="1200" b="1" kern="1200" dirty="0">
            <a:effectLst/>
          </a:endParaRPr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Résultats</a:t>
          </a:r>
          <a:endParaRPr lang="en-US" sz="1200" b="1" kern="1200" dirty="0">
            <a:effectLst/>
          </a:endParaRPr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Résultats</a:t>
          </a:r>
          <a:endParaRPr lang="en-US" sz="1200" b="1" kern="1200" dirty="0">
            <a:effectLst/>
          </a:endParaRPr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Résultats</a:t>
          </a:r>
          <a:endParaRPr lang="en-US" sz="1200" b="1" kern="1200" dirty="0">
            <a:effectLst/>
          </a:endParaRPr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Résultats</a:t>
          </a:r>
          <a:endParaRPr lang="en-US" sz="1200" b="1" kern="1200" dirty="0">
            <a:effectLst/>
          </a:endParaRPr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Conclusion</a:t>
          </a:r>
          <a:endParaRPr lang="en-US" sz="1200" b="1" kern="1200" dirty="0">
            <a:effectLst/>
          </a:endParaRPr>
        </a:p>
      </dsp:txBody>
      <dsp:txXfrm>
        <a:off x="7746590" y="0"/>
        <a:ext cx="1216049" cy="36004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Conclusion</a:t>
          </a:r>
          <a:endParaRPr lang="en-US" sz="1200" b="1" kern="1200" dirty="0">
            <a:effectLst/>
          </a:endParaRPr>
        </a:p>
      </dsp:txBody>
      <dsp:txXfrm>
        <a:off x="7746590" y="0"/>
        <a:ext cx="1216049" cy="36004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Conclusion</a:t>
          </a:r>
          <a:endParaRPr lang="en-US" sz="1200" b="1" kern="1200" dirty="0">
            <a:effectLst/>
          </a:endParaRPr>
        </a:p>
      </dsp:txBody>
      <dsp:txXfrm>
        <a:off x="7746590" y="0"/>
        <a:ext cx="1216049" cy="360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Introduction</a:t>
          </a:r>
          <a:endParaRPr lang="en-US" sz="1200" b="1" kern="1200" dirty="0">
            <a:effectLst/>
          </a:endParaRPr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Conclusion</a:t>
          </a:r>
          <a:endParaRPr lang="en-US" sz="1200" b="1" kern="1200" dirty="0">
            <a:effectLst/>
          </a:endParaRPr>
        </a:p>
      </dsp:txBody>
      <dsp:txXfrm>
        <a:off x="7746590" y="0"/>
        <a:ext cx="1216049" cy="3600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Introduction</a:t>
          </a:r>
          <a:endParaRPr lang="en-US" sz="1200" b="1" kern="1200" dirty="0">
            <a:effectLst/>
          </a:endParaRPr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Introduction</a:t>
          </a:r>
          <a:endParaRPr lang="en-US" sz="1200" b="1" kern="1200" dirty="0">
            <a:effectLst/>
          </a:endParaRPr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chemeClr val="accent3">
            <a:shade val="80000"/>
            <a:hueOff val="36485"/>
            <a:satOff val="-239"/>
            <a:lumOff val="4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État de l'art</a:t>
          </a:r>
          <a:endParaRPr lang="en-US" sz="1100" kern="1200" dirty="0"/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7C0A-C51F-4F30-BFC2-C05F924764FA}">
      <dsp:nvSpPr>
        <dsp:cNvPr id="0" name=""/>
        <dsp:cNvSpPr/>
      </dsp:nvSpPr>
      <dsp:spPr>
        <a:xfrm>
          <a:off x="1339" y="0"/>
          <a:ext cx="1576089" cy="360040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Introduction</a:t>
          </a:r>
          <a:endParaRPr lang="en-US" sz="1100" kern="1200" dirty="0"/>
        </a:p>
      </dsp:txBody>
      <dsp:txXfrm>
        <a:off x="1339" y="0"/>
        <a:ext cx="1486079" cy="360040"/>
      </dsp:txXfrm>
    </dsp:sp>
    <dsp:sp modelId="{58050EF9-6354-40FF-8C1F-FCFD61E84740}">
      <dsp:nvSpPr>
        <dsp:cNvPr id="0" name=""/>
        <dsp:cNvSpPr/>
      </dsp:nvSpPr>
      <dsp:spPr>
        <a:xfrm>
          <a:off x="1262211" y="0"/>
          <a:ext cx="1576089" cy="360040"/>
        </a:xfrm>
        <a:prstGeom prst="chevron">
          <a:avLst/>
        </a:prstGeom>
        <a:solidFill>
          <a:srgbClr val="33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/>
            </a:rPr>
            <a:t>État de l'art</a:t>
          </a:r>
          <a:endParaRPr lang="en-US" sz="1200" b="1" kern="1200" dirty="0">
            <a:effectLst/>
          </a:endParaRPr>
        </a:p>
      </dsp:txBody>
      <dsp:txXfrm>
        <a:off x="1442231" y="0"/>
        <a:ext cx="1216049" cy="360040"/>
      </dsp:txXfrm>
    </dsp:sp>
    <dsp:sp modelId="{2AFF3573-86EA-41D4-99CB-FAC098739E79}">
      <dsp:nvSpPr>
        <dsp:cNvPr id="0" name=""/>
        <dsp:cNvSpPr/>
      </dsp:nvSpPr>
      <dsp:spPr>
        <a:xfrm>
          <a:off x="2523083" y="0"/>
          <a:ext cx="1576089" cy="360040"/>
        </a:xfrm>
        <a:prstGeom prst="chevron">
          <a:avLst/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Notre approche</a:t>
          </a:r>
          <a:endParaRPr lang="en-US" sz="1100" kern="1200" dirty="0"/>
        </a:p>
      </dsp:txBody>
      <dsp:txXfrm>
        <a:off x="2703103" y="0"/>
        <a:ext cx="1216049" cy="360040"/>
      </dsp:txXfrm>
    </dsp:sp>
    <dsp:sp modelId="{0F309596-F233-4EF0-92EC-93C19D7ED907}">
      <dsp:nvSpPr>
        <dsp:cNvPr id="0" name=""/>
        <dsp:cNvSpPr/>
      </dsp:nvSpPr>
      <dsp:spPr>
        <a:xfrm>
          <a:off x="3783955" y="0"/>
          <a:ext cx="1576089" cy="360040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Champs de mouvements</a:t>
          </a:r>
          <a:endParaRPr lang="en-US" sz="1100" kern="1200" dirty="0"/>
        </a:p>
      </dsp:txBody>
      <dsp:txXfrm>
        <a:off x="3963975" y="0"/>
        <a:ext cx="1216049" cy="360040"/>
      </dsp:txXfrm>
    </dsp:sp>
    <dsp:sp modelId="{AC6CF747-D686-4B2C-8E23-821CD18A127C}">
      <dsp:nvSpPr>
        <dsp:cNvPr id="0" name=""/>
        <dsp:cNvSpPr/>
      </dsp:nvSpPr>
      <dsp:spPr>
        <a:xfrm>
          <a:off x="5044826" y="0"/>
          <a:ext cx="1576089" cy="360040"/>
        </a:xfrm>
        <a:prstGeom prst="chevron">
          <a:avLst/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Animation de maillages</a:t>
          </a:r>
          <a:endParaRPr lang="en-US" sz="1100" kern="1200" dirty="0"/>
        </a:p>
      </dsp:txBody>
      <dsp:txXfrm>
        <a:off x="5224846" y="0"/>
        <a:ext cx="1216049" cy="360040"/>
      </dsp:txXfrm>
    </dsp:sp>
    <dsp:sp modelId="{99677A3E-5954-4823-B12E-7B7AE0152281}">
      <dsp:nvSpPr>
        <dsp:cNvPr id="0" name=""/>
        <dsp:cNvSpPr/>
      </dsp:nvSpPr>
      <dsp:spPr>
        <a:xfrm>
          <a:off x="6305698" y="0"/>
          <a:ext cx="1576089" cy="360040"/>
        </a:xfrm>
        <a:prstGeom prst="chevron">
          <a:avLst/>
        </a:prstGeom>
        <a:solidFill>
          <a:schemeClr val="accent3">
            <a:shade val="80000"/>
            <a:hueOff val="182423"/>
            <a:satOff val="-1193"/>
            <a:lumOff val="20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Résultats</a:t>
          </a:r>
          <a:endParaRPr lang="en-US" sz="1100" kern="1200" dirty="0"/>
        </a:p>
      </dsp:txBody>
      <dsp:txXfrm>
        <a:off x="6485718" y="0"/>
        <a:ext cx="1216049" cy="360040"/>
      </dsp:txXfrm>
    </dsp:sp>
    <dsp:sp modelId="{B9FAB784-B408-4EA4-BB0E-E3B878483C94}">
      <dsp:nvSpPr>
        <dsp:cNvPr id="0" name=""/>
        <dsp:cNvSpPr/>
      </dsp:nvSpPr>
      <dsp:spPr>
        <a:xfrm>
          <a:off x="7566570" y="0"/>
          <a:ext cx="1576089" cy="360040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Conclusion</a:t>
          </a:r>
          <a:endParaRPr lang="en-US" sz="1100" kern="1200" dirty="0"/>
        </a:p>
      </dsp:txBody>
      <dsp:txXfrm>
        <a:off x="7746590" y="0"/>
        <a:ext cx="1216049" cy="360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18254-891B-4E3D-9D69-9E4E04F83BDE}" type="datetimeFigureOut">
              <a:rPr lang="fr-FR" smtClean="0"/>
              <a:pPr/>
              <a:t>20/04/2016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3B5E7-57E6-4162-97FE-1916FF157C3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752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E076F-CBA4-4680-975B-1193FAF089FE}" type="datetimeFigureOut">
              <a:rPr lang="fr-FR" smtClean="0"/>
              <a:pPr/>
              <a:t>20/04/2016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2911-E294-4FB1-9540-44891F38BD7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64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815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923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36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090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128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671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953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363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7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600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71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346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127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686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837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255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52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54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446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45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337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88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746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16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42911-E294-4FB1-9540-44891F38BD78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87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 userDrawn="1"/>
        </p:nvSpPr>
        <p:spPr>
          <a:xfrm>
            <a:off x="619200" y="928800"/>
            <a:ext cx="145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crestic.univ-reims.fr</a:t>
            </a:r>
            <a:endParaRPr lang="fr-FR" sz="1200" b="1" dirty="0"/>
          </a:p>
        </p:txBody>
      </p:sp>
      <p:pic>
        <p:nvPicPr>
          <p:cNvPr id="10" name="Picture 5" descr="courriertype2bpimp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1691" t="82835" b="3023"/>
          <a:stretch>
            <a:fillRect/>
          </a:stretch>
        </p:blipFill>
        <p:spPr bwMode="auto">
          <a:xfrm>
            <a:off x="0" y="764704"/>
            <a:ext cx="4114156" cy="120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crestic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1520" y="188640"/>
            <a:ext cx="1621667" cy="826789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7000464" y="6611779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</a:rPr>
              <a:t>©2011  CReSTIC. Tous droits réservés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06581" y="2854806"/>
            <a:ext cx="4930837" cy="461665"/>
          </a:xfr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lang="fr-FR"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12750" y="3777798"/>
            <a:ext cx="5518498" cy="369332"/>
          </a:xfr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buNone/>
              <a:defRPr lang="fr-FR" sz="1800" b="1" kern="1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0662"/>
            <a:ext cx="8229600" cy="56207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C00000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4101"/>
            <a:ext cx="8229600" cy="4932062"/>
          </a:xfrm>
        </p:spPr>
        <p:txBody>
          <a:bodyPr/>
          <a:lstStyle>
            <a:lvl1pPr marL="342900" indent="-342900">
              <a:buClr>
                <a:srgbClr val="336600"/>
              </a:buClr>
              <a:buFont typeface="Helvetica" panose="020B0604020202020204" pitchFamily="34" charset="0"/>
              <a:buChar char="►"/>
              <a:defRPr/>
            </a:lvl1pPr>
            <a:lvl2pPr marL="742950" indent="-285750">
              <a:buClr>
                <a:srgbClr val="336600"/>
              </a:buClr>
              <a:buFont typeface="Helvetica" panose="020B0604020202020204" pitchFamily="34" charset="0"/>
              <a:buChar char="►"/>
              <a:defRPr/>
            </a:lvl2pPr>
            <a:lvl3pPr marL="1143000" indent="-228600">
              <a:buClr>
                <a:srgbClr val="336600"/>
              </a:buClr>
              <a:buFont typeface="Helvetica" panose="020B0604020202020204" pitchFamily="34" charset="0"/>
              <a:buChar char="►"/>
              <a:defRPr/>
            </a:lvl3pPr>
            <a:lvl4pPr marL="1600200" indent="-228600">
              <a:buClr>
                <a:srgbClr val="336600"/>
              </a:buClr>
              <a:buFont typeface="Helvetica" panose="020B0604020202020204" pitchFamily="34" charset="0"/>
              <a:buChar char="►"/>
              <a:defRPr/>
            </a:lvl4pPr>
            <a:lvl5pPr marL="2057400" indent="-228600">
              <a:buClr>
                <a:srgbClr val="336600"/>
              </a:buClr>
              <a:buFont typeface="Helvetica" panose="020B0604020202020204" pitchFamily="34" charset="0"/>
              <a:buChar char="►"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364088" y="6611779"/>
            <a:ext cx="3248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</a:rPr>
              <a:t>Soutenance de thèse – Ludovic Blache - 20 Avril 2016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9" name="Image 8" descr="crest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733256"/>
            <a:ext cx="1621667" cy="826789"/>
          </a:xfrm>
          <a:prstGeom prst="rect">
            <a:avLst/>
          </a:prstGeom>
        </p:spPr>
      </p:pic>
      <p:pic>
        <p:nvPicPr>
          <p:cNvPr id="10" name="Picture 5" descr="courriertype2bpimp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50548" t="82835" b="8929"/>
          <a:stretch>
            <a:fillRect/>
          </a:stretch>
        </p:blipFill>
        <p:spPr bwMode="auto">
          <a:xfrm>
            <a:off x="0" y="6156297"/>
            <a:ext cx="2978397" cy="701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ce réservé du numéro de diapositive 5"/>
          <p:cNvSpPr txBox="1">
            <a:spLocks/>
          </p:cNvSpPr>
          <p:nvPr userDrawn="1"/>
        </p:nvSpPr>
        <p:spPr>
          <a:xfrm>
            <a:off x="6974904" y="65517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CAB60-D202-40DE-BA08-0E706A0FF4A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"/>
            <a:ext cx="9144000" cy="349297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 descr="crest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733256"/>
            <a:ext cx="1621667" cy="826789"/>
          </a:xfrm>
          <a:prstGeom prst="rect">
            <a:avLst/>
          </a:prstGeom>
        </p:spPr>
      </p:pic>
      <p:pic>
        <p:nvPicPr>
          <p:cNvPr id="11" name="Picture 5" descr="courriertype2bpimp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50548" t="82835" b="8929"/>
          <a:stretch>
            <a:fillRect/>
          </a:stretch>
        </p:blipFill>
        <p:spPr bwMode="auto">
          <a:xfrm>
            <a:off x="0" y="6156297"/>
            <a:ext cx="2978397" cy="701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4" name="Espace réservé du numéro de diapositive 5"/>
          <p:cNvSpPr txBox="1">
            <a:spLocks/>
          </p:cNvSpPr>
          <p:nvPr userDrawn="1"/>
        </p:nvSpPr>
        <p:spPr>
          <a:xfrm>
            <a:off x="6974904" y="65517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CAB60-D202-40DE-BA08-0E706A0FF4A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300192" y="661177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</a:rPr>
              <a:t>20 Avril 2016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 descr="crest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733256"/>
            <a:ext cx="1621667" cy="826789"/>
          </a:xfrm>
          <a:prstGeom prst="rect">
            <a:avLst/>
          </a:prstGeom>
        </p:spPr>
      </p:pic>
      <p:pic>
        <p:nvPicPr>
          <p:cNvPr id="12" name="Picture 5" descr="courriertype2bpimp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50548" t="82835" b="8929"/>
          <a:stretch>
            <a:fillRect/>
          </a:stretch>
        </p:blipFill>
        <p:spPr bwMode="auto">
          <a:xfrm>
            <a:off x="0" y="6156297"/>
            <a:ext cx="2978397" cy="7017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5"/>
          <p:cNvSpPr txBox="1">
            <a:spLocks/>
          </p:cNvSpPr>
          <p:nvPr userDrawn="1"/>
        </p:nvSpPr>
        <p:spPr>
          <a:xfrm>
            <a:off x="6974904" y="65517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CAB60-D202-40DE-BA08-0E706A0FF4A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300192" y="6611779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</a:rPr>
              <a:t>20 Avril 2016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5BC8B-2F87-4668-A0FA-22AD4733B2D1}" type="datetimeFigureOut">
              <a:rPr lang="fr-FR" smtClean="0"/>
              <a:pPr/>
              <a:t>20/04/2016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CAB60-D202-40DE-BA08-0E706A0FF4A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24.gif"/><Relationship Id="rId7" Type="http://schemas.openxmlformats.org/officeDocument/2006/relationships/diagramData" Target="../diagrams/data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11" Type="http://schemas.microsoft.com/office/2007/relationships/diagramDrawing" Target="../diagrams/drawing8.xml"/><Relationship Id="rId5" Type="http://schemas.openxmlformats.org/officeDocument/2006/relationships/image" Target="../media/image26.gif"/><Relationship Id="rId10" Type="http://schemas.openxmlformats.org/officeDocument/2006/relationships/diagramColors" Target="../diagrams/colors8.xml"/><Relationship Id="rId4" Type="http://schemas.openxmlformats.org/officeDocument/2006/relationships/image" Target="../media/image25.gif"/><Relationship Id="rId9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microsoft.com/office/2007/relationships/diagramDrawing" Target="../diagrams/drawing10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31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0.jpg"/><Relationship Id="rId9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6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37.png"/><Relationship Id="rId7" Type="http://schemas.openxmlformats.org/officeDocument/2006/relationships/diagramLayout" Target="../diagrams/layout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5" Type="http://schemas.openxmlformats.org/officeDocument/2006/relationships/image" Target="../media/image39.emf"/><Relationship Id="rId10" Type="http://schemas.microsoft.com/office/2007/relationships/diagramDrawing" Target="../diagrams/drawing12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40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44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11" Type="http://schemas.openxmlformats.org/officeDocument/2006/relationships/image" Target="../media/image46.png"/><Relationship Id="rId5" Type="http://schemas.openxmlformats.org/officeDocument/2006/relationships/diagramData" Target="../diagrams/data17.xml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microsoft.com/office/2007/relationships/diagramDrawing" Target="../diagrams/drawing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1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11" Type="http://schemas.openxmlformats.org/officeDocument/2006/relationships/image" Target="../media/image48.png"/><Relationship Id="rId5" Type="http://schemas.openxmlformats.org/officeDocument/2006/relationships/diagramData" Target="../diagrams/data18.xml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microsoft.com/office/2007/relationships/diagramDrawing" Target="../diagrams/drawin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2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2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2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2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2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390.png"/><Relationship Id="rId9" Type="http://schemas.microsoft.com/office/2007/relationships/diagramDrawing" Target="../diagrams/drawing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400.png"/><Relationship Id="rId7" Type="http://schemas.openxmlformats.org/officeDocument/2006/relationships/diagramQuickStyle" Target="../diagrams/quickStyle26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4" Type="http://schemas.openxmlformats.org/officeDocument/2006/relationships/image" Target="../media/image61.png"/><Relationship Id="rId9" Type="http://schemas.microsoft.com/office/2007/relationships/diagramDrawing" Target="../diagrams/drawin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64.png"/><Relationship Id="rId7" Type="http://schemas.openxmlformats.org/officeDocument/2006/relationships/diagramColors" Target="../diagrams/colors2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66.gif"/><Relationship Id="rId7" Type="http://schemas.openxmlformats.org/officeDocument/2006/relationships/diagramColors" Target="../diagrams/colors29.xml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67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openxmlformats.org/officeDocument/2006/relationships/image" Target="../media/image71.png"/><Relationship Id="rId5" Type="http://schemas.openxmlformats.org/officeDocument/2006/relationships/diagramColors" Target="../diagrams/colors32.xml"/><Relationship Id="rId10" Type="http://schemas.openxmlformats.org/officeDocument/2006/relationships/image" Target="../media/image700.png"/><Relationship Id="rId4" Type="http://schemas.openxmlformats.org/officeDocument/2006/relationships/diagramQuickStyle" Target="../diagrams/quickStyle32.xml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74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74.png"/><Relationship Id="rId7" Type="http://schemas.openxmlformats.org/officeDocument/2006/relationships/diagramColors" Target="../diagrams/colors34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6.xml"/><Relationship Id="rId3" Type="http://schemas.openxmlformats.org/officeDocument/2006/relationships/image" Target="../media/image75.png"/><Relationship Id="rId7" Type="http://schemas.openxmlformats.org/officeDocument/2006/relationships/diagramLayout" Target="../diagrams/layout3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6.xml"/><Relationship Id="rId5" Type="http://schemas.openxmlformats.org/officeDocument/2006/relationships/image" Target="../media/image77.png"/><Relationship Id="rId10" Type="http://schemas.microsoft.com/office/2007/relationships/diagramDrawing" Target="../diagrams/drawing36.xml"/><Relationship Id="rId4" Type="http://schemas.openxmlformats.org/officeDocument/2006/relationships/image" Target="../media/image76.png"/><Relationship Id="rId9" Type="http://schemas.openxmlformats.org/officeDocument/2006/relationships/diagramColors" Target="../diagrams/colors36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78.gif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3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diagramDrawing" Target="../diagrams/drawing2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80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81.gif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82.gif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83.pn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diagramLayout" Target="../diagrams/layout51.xml"/><Relationship Id="rId7" Type="http://schemas.openxmlformats.org/officeDocument/2006/relationships/image" Target="../media/image88.gif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10" Type="http://schemas.openxmlformats.org/officeDocument/2006/relationships/image" Target="../media/image91.gif"/><Relationship Id="rId4" Type="http://schemas.openxmlformats.org/officeDocument/2006/relationships/diagramQuickStyle" Target="../diagrams/quickStyle51.xml"/><Relationship Id="rId9" Type="http://schemas.openxmlformats.org/officeDocument/2006/relationships/image" Target="../media/image90.gi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2.xml"/><Relationship Id="rId3" Type="http://schemas.openxmlformats.org/officeDocument/2006/relationships/image" Target="../media/image92.png"/><Relationship Id="rId7" Type="http://schemas.openxmlformats.org/officeDocument/2006/relationships/diagramQuickStyle" Target="../diagrams/quickStyle5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2.xml"/><Relationship Id="rId5" Type="http://schemas.openxmlformats.org/officeDocument/2006/relationships/diagramData" Target="../diagrams/data52.xml"/><Relationship Id="rId4" Type="http://schemas.openxmlformats.org/officeDocument/2006/relationships/image" Target="../media/image93.png"/><Relationship Id="rId9" Type="http://schemas.microsoft.com/office/2007/relationships/diagramDrawing" Target="../diagrams/drawing5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diagramColors" Target="../diagrams/colors53.xml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diagramQuickStyle" Target="../diagrams/quickStyle53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diagramLayout" Target="../diagrams/layout53.xml"/><Relationship Id="rId5" Type="http://schemas.openxmlformats.org/officeDocument/2006/relationships/image" Target="../media/image97.png"/><Relationship Id="rId10" Type="http://schemas.openxmlformats.org/officeDocument/2006/relationships/diagramData" Target="../diagrams/data53.xml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microsoft.com/office/2007/relationships/diagramDrawing" Target="../diagrams/drawing5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diagramColors" Target="../diagrams/colors54.xml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diagramQuickStyle" Target="../diagrams/quickStyle54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diagramLayout" Target="../diagrams/layout54.xml"/><Relationship Id="rId5" Type="http://schemas.openxmlformats.org/officeDocument/2006/relationships/image" Target="../media/image105.png"/><Relationship Id="rId10" Type="http://schemas.openxmlformats.org/officeDocument/2006/relationships/diagramData" Target="../diagrams/data54.xml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microsoft.com/office/2007/relationships/diagramDrawing" Target="../diagrams/drawing5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microsoft.com/office/2007/relationships/diagramDrawing" Target="../diagrams/drawing55.xml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diagramColors" Target="../diagrams/colors55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diagramQuickStyle" Target="../diagrams/quickStyle55.xml"/><Relationship Id="rId5" Type="http://schemas.openxmlformats.org/officeDocument/2006/relationships/image" Target="../media/image113.png"/><Relationship Id="rId10" Type="http://schemas.openxmlformats.org/officeDocument/2006/relationships/diagramLayout" Target="../diagrams/layout55.xml"/><Relationship Id="rId4" Type="http://schemas.openxmlformats.org/officeDocument/2006/relationships/image" Target="../media/image112.png"/><Relationship Id="rId9" Type="http://schemas.openxmlformats.org/officeDocument/2006/relationships/diagramData" Target="../diagrams/data5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6.xml"/><Relationship Id="rId3" Type="http://schemas.microsoft.com/office/2007/relationships/media" Target="../media/media2.wmv"/><Relationship Id="rId7" Type="http://schemas.openxmlformats.org/officeDocument/2006/relationships/image" Target="../media/image118.png"/><Relationship Id="rId12" Type="http://schemas.microsoft.com/office/2007/relationships/diagramDrawing" Target="../diagrams/drawing5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17.png"/><Relationship Id="rId11" Type="http://schemas.openxmlformats.org/officeDocument/2006/relationships/diagramColors" Target="../diagrams/colors56.xml"/><Relationship Id="rId5" Type="http://schemas.openxmlformats.org/officeDocument/2006/relationships/slideLayout" Target="../slideLayouts/slideLayout2.xml"/><Relationship Id="rId10" Type="http://schemas.openxmlformats.org/officeDocument/2006/relationships/diagramQuickStyle" Target="../diagrams/quickStyle56.xml"/><Relationship Id="rId4" Type="http://schemas.openxmlformats.org/officeDocument/2006/relationships/video" Target="../media/media2.wmv"/><Relationship Id="rId9" Type="http://schemas.openxmlformats.org/officeDocument/2006/relationships/diagramLayout" Target="../diagrams/layout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9.png"/><Relationship Id="rId10" Type="http://schemas.microsoft.com/office/2007/relationships/diagramDrawing" Target="../diagrams/drawing4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Relationship Id="rId9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image" Target="../media/image121.jpeg"/><Relationship Id="rId7" Type="http://schemas.openxmlformats.org/officeDocument/2006/relationships/diagramColors" Target="../diagrams/colors6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gif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2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11.gif"/><Relationship Id="rId9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6.gif"/><Relationship Id="rId7" Type="http://schemas.openxmlformats.org/officeDocument/2006/relationships/diagramData" Target="../diagrams/data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diagramDrawing" Target="../diagrams/drawing6.xml"/><Relationship Id="rId5" Type="http://schemas.openxmlformats.org/officeDocument/2006/relationships/image" Target="../media/image18.gif"/><Relationship Id="rId10" Type="http://schemas.openxmlformats.org/officeDocument/2006/relationships/diagramColors" Target="../diagrams/colors6.xml"/><Relationship Id="rId4" Type="http://schemas.openxmlformats.org/officeDocument/2006/relationships/image" Target="../media/image17.gif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20.png"/><Relationship Id="rId7" Type="http://schemas.openxmlformats.org/officeDocument/2006/relationships/diagramData" Target="../diagrams/data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diagramDrawing" Target="../diagrams/drawing7.xml"/><Relationship Id="rId5" Type="http://schemas.openxmlformats.org/officeDocument/2006/relationships/image" Target="../media/image22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27584" y="2856247"/>
            <a:ext cx="7488832" cy="1695437"/>
          </a:xfrm>
          <a:gradFill flip="none" rotWithShape="1">
            <a:gsLst>
              <a:gs pos="0">
                <a:srgbClr val="009900">
                  <a:tint val="66000"/>
                  <a:satMod val="160000"/>
                </a:srgbClr>
              </a:gs>
              <a:gs pos="50000">
                <a:srgbClr val="009900">
                  <a:tint val="44500"/>
                  <a:satMod val="160000"/>
                </a:srgbClr>
              </a:gs>
              <a:gs pos="100000">
                <a:srgbClr val="0099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108000" bIns="108000"/>
          <a:lstStyle/>
          <a:p>
            <a:pPr algn="ctr"/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Représentation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dynamique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modèles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d'acteurs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issus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reconstructions multi-</a:t>
            </a:r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vues</a:t>
            </a:r>
            <a:endParaRPr lang="fr-F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63464" y="5319557"/>
            <a:ext cx="3817072" cy="701731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Georgia" panose="02040502050405020303" pitchFamily="18" charset="0"/>
              </a:rPr>
              <a:t>Directeurs :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  <a:latin typeface="Georgia" panose="02040502050405020303" pitchFamily="18" charset="0"/>
              </a:rPr>
              <a:t>Céline </a:t>
            </a:r>
            <a:r>
              <a:rPr lang="fr-FR" dirty="0" err="1" smtClean="0">
                <a:solidFill>
                  <a:schemeClr val="tx1"/>
                </a:solidFill>
                <a:latin typeface="Georgia" panose="02040502050405020303" pitchFamily="18" charset="0"/>
              </a:rPr>
              <a:t>Loscos</a:t>
            </a:r>
            <a:r>
              <a:rPr lang="fr-FR" dirty="0" smtClean="0">
                <a:solidFill>
                  <a:schemeClr val="tx1"/>
                </a:solidFill>
                <a:latin typeface="Georgia" panose="02040502050405020303" pitchFamily="18" charset="0"/>
              </a:rPr>
              <a:t> &amp; Laurent Lucas</a:t>
            </a:r>
            <a:endParaRPr lang="fr-FR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3271002" y="1484784"/>
            <a:ext cx="2601994" cy="1034129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fr-FR" sz="1800" b="1" kern="1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>
                <a:solidFill>
                  <a:schemeClr val="tx1"/>
                </a:solidFill>
                <a:latin typeface="Georgia" panose="02040502050405020303" pitchFamily="18" charset="0"/>
              </a:rPr>
              <a:t>Soutenance de thèse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  <a:latin typeface="Georgia" panose="02040502050405020303" pitchFamily="18" charset="0"/>
              </a:rPr>
              <a:t>Ludovic Blache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  <a:latin typeface="Georgia" panose="02040502050405020303" pitchFamily="18" charset="0"/>
              </a:rPr>
              <a:t>20 avril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6" y="2492896"/>
            <a:ext cx="3364365" cy="30126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</p:txBody>
      </p:sp>
      <p:pic>
        <p:nvPicPr>
          <p:cNvPr id="6" name="Espace réservé du contenu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56" y="2492898"/>
            <a:ext cx="5780591" cy="301263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" y="3077470"/>
            <a:ext cx="1071563" cy="14287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47" y="3077470"/>
            <a:ext cx="1071563" cy="1428750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628650" y="1196752"/>
            <a:ext cx="4141058" cy="3532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 smtClean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Extraction </a:t>
            </a:r>
            <a:r>
              <a:rPr lang="fr-FR" sz="1600" dirty="0"/>
              <a:t>de surface par </a:t>
            </a:r>
            <a:r>
              <a:rPr lang="fr-FR" sz="1600" i="1" dirty="0" err="1"/>
              <a:t>marching</a:t>
            </a:r>
            <a:r>
              <a:rPr lang="fr-FR" sz="1600" i="1" dirty="0"/>
              <a:t> cube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/>
              <a:t>Séquence de maillages </a:t>
            </a:r>
            <a:r>
              <a:rPr lang="fr-FR" sz="1600" dirty="0" smtClean="0"/>
              <a:t>statiques</a:t>
            </a:r>
            <a:endParaRPr lang="fr-FR" sz="1600" dirty="0"/>
          </a:p>
          <a:p>
            <a:endParaRPr lang="fr-FR" sz="1500" dirty="0"/>
          </a:p>
        </p:txBody>
      </p:sp>
      <p:sp>
        <p:nvSpPr>
          <p:cNvPr id="8" name="ZoneTexte 7"/>
          <p:cNvSpPr txBox="1"/>
          <p:nvPr/>
        </p:nvSpPr>
        <p:spPr>
          <a:xfrm>
            <a:off x="6451612" y="4841060"/>
            <a:ext cx="2199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Maillage animé temporellement cohérent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2" name="Espace réservé du contenu 4"/>
          <p:cNvSpPr txBox="1">
            <a:spLocks/>
          </p:cNvSpPr>
          <p:nvPr/>
        </p:nvSpPr>
        <p:spPr>
          <a:xfrm>
            <a:off x="4905632" y="1196752"/>
            <a:ext cx="3609718" cy="35329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 smtClean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Pas </a:t>
            </a:r>
            <a:r>
              <a:rPr lang="fr-FR" sz="1600" dirty="0"/>
              <a:t>de cohérence temporelle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/>
              <a:t>Inadapté à l'usage en post-production</a:t>
            </a:r>
            <a:endParaRPr lang="en-US" sz="1600" dirty="0"/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970006" y="4841060"/>
            <a:ext cx="2199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cs typeface="Helvetica" panose="020B0604020202020204" pitchFamily="34" charset="0"/>
              </a:rPr>
              <a:t>Séquence de maillages reconstruits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71993" y="3027431"/>
            <a:ext cx="407920" cy="699834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92272" y="3027431"/>
            <a:ext cx="407920" cy="699834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2578907080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635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000" dirty="0" smtClean="0"/>
              <a:t>État de l'art</a:t>
            </a:r>
          </a:p>
          <a:p>
            <a:pPr marL="0" indent="0" algn="ctr">
              <a:buNone/>
            </a:pPr>
            <a:endParaRPr lang="fr-FR" sz="2800" dirty="0"/>
          </a:p>
          <a:p>
            <a:pPr lvl="5"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2800" dirty="0"/>
              <a:t>M</a:t>
            </a:r>
            <a:r>
              <a:rPr lang="fr-FR" sz="2800" dirty="0" smtClean="0"/>
              <a:t>éthodes </a:t>
            </a:r>
            <a:r>
              <a:rPr lang="fr-FR" sz="2800" i="1" dirty="0" smtClean="0"/>
              <a:t>model-free</a:t>
            </a:r>
            <a:endParaRPr lang="fr-FR" sz="2800" i="1" dirty="0"/>
          </a:p>
          <a:p>
            <a:pPr lvl="5"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2800" dirty="0" smtClean="0"/>
              <a:t>Méthodes </a:t>
            </a:r>
            <a:r>
              <a:rPr lang="fr-FR" sz="2800" i="1" dirty="0" smtClean="0"/>
              <a:t>model-</a:t>
            </a:r>
            <a:r>
              <a:rPr lang="fr-FR" sz="2800" i="1" dirty="0" err="1" smtClean="0"/>
              <a:t>based</a:t>
            </a:r>
            <a:endParaRPr lang="fr-FR" sz="2800" i="1" dirty="0"/>
          </a:p>
          <a:p>
            <a:pPr lvl="5"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2800" dirty="0" smtClean="0"/>
              <a:t>Autres approches</a:t>
            </a:r>
          </a:p>
          <a:p>
            <a:pPr lvl="5"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2800" dirty="0" smtClean="0"/>
              <a:t>Discussion</a:t>
            </a:r>
            <a:endParaRPr lang="fr-FR" sz="2800" dirty="0"/>
          </a:p>
          <a:p>
            <a:pPr marL="0" indent="0" algn="ctr">
              <a:buNone/>
            </a:pPr>
            <a:endParaRPr lang="en-US" sz="4000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63932239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82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Approches </a:t>
            </a:r>
            <a:r>
              <a:rPr lang="fr-FR" i="1" dirty="0" smtClean="0"/>
              <a:t>model-free</a:t>
            </a:r>
            <a:endParaRPr lang="en-US" i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1600" b="1" dirty="0" smtClean="0"/>
          </a:p>
          <a:p>
            <a:r>
              <a:rPr lang="fr-FR" sz="1600" dirty="0" smtClean="0"/>
              <a:t>Basées silhouettes, stéréo ou capteurs actifs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r>
              <a:rPr lang="fr-FR" sz="1600" dirty="0" smtClean="0"/>
              <a:t>Reconstruction statique à chaque </a:t>
            </a:r>
            <a:r>
              <a:rPr lang="fr-FR" sz="1600" i="1" dirty="0" smtClean="0"/>
              <a:t>frame</a:t>
            </a:r>
            <a:r>
              <a:rPr lang="fr-FR" sz="1600" dirty="0" smtClean="0"/>
              <a:t> de la capture</a:t>
            </a:r>
          </a:p>
          <a:p>
            <a:pPr marL="0" indent="0">
              <a:buNone/>
            </a:pPr>
            <a:r>
              <a:rPr lang="fr-FR" sz="1600" dirty="0" smtClean="0"/>
              <a:t>			</a:t>
            </a:r>
          </a:p>
          <a:p>
            <a:pPr marL="0" indent="0" algn="ctr">
              <a:buNone/>
            </a:pPr>
            <a:endParaRPr lang="fr-FR" sz="1600" dirty="0">
              <a:solidFill>
                <a:srgbClr val="CC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79" y="2285616"/>
            <a:ext cx="2574694" cy="17164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89" y="2065313"/>
            <a:ext cx="1815022" cy="21559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14" y="2375873"/>
            <a:ext cx="2279470" cy="153484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53" y="2060848"/>
            <a:ext cx="1053192" cy="21648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61" y="2285064"/>
            <a:ext cx="2034878" cy="17164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09" y="2409461"/>
            <a:ext cx="2398234" cy="146766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13325" y="4247863"/>
            <a:ext cx="21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Basée silhouettes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72169" y="4255386"/>
            <a:ext cx="21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Basée stéréo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226995" y="4255386"/>
            <a:ext cx="21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Capteur actif</a:t>
            </a:r>
            <a:endParaRPr lang="en-US" sz="1400" dirty="0">
              <a:cs typeface="Helvetica" panose="020B0604020202020204" pitchFamily="34" charset="0"/>
            </a:endParaRPr>
          </a:p>
        </p:txBody>
      </p:sp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67477768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3009184" y="5406324"/>
            <a:ext cx="2199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9900"/>
                </a:solidFill>
              </a:rPr>
              <a:t>+ </a:t>
            </a:r>
            <a:r>
              <a:rPr lang="fr-FR" sz="1400" dirty="0" smtClean="0">
                <a:solidFill>
                  <a:srgbClr val="009900"/>
                </a:solidFill>
              </a:rPr>
              <a:t>Généricité</a:t>
            </a:r>
            <a:r>
              <a:rPr lang="fr-FR" sz="1400" dirty="0" smtClean="0"/>
              <a:t>  </a:t>
            </a:r>
          </a:p>
          <a:p>
            <a:r>
              <a:rPr lang="fr-FR" sz="1400" dirty="0" smtClean="0">
                <a:solidFill>
                  <a:srgbClr val="009900"/>
                </a:solidFill>
              </a:rPr>
              <a:t>+ Rapidité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026597" y="5403013"/>
            <a:ext cx="2199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CC0000"/>
                </a:solidFill>
              </a:rPr>
              <a:t>– </a:t>
            </a:r>
            <a:r>
              <a:rPr lang="fr-FR" sz="1400" dirty="0" smtClean="0">
                <a:solidFill>
                  <a:srgbClr val="CC0000"/>
                </a:solidFill>
              </a:rPr>
              <a:t>Cohérence temporelle</a:t>
            </a:r>
          </a:p>
          <a:p>
            <a:r>
              <a:rPr lang="fr-FR" sz="1400" dirty="0">
                <a:solidFill>
                  <a:srgbClr val="CC0000"/>
                </a:solidFill>
              </a:rPr>
              <a:t>– Qualité visuelle</a:t>
            </a:r>
          </a:p>
          <a:p>
            <a:pPr algn="ctr"/>
            <a:endParaRPr lang="fr-FR" sz="1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Approches </a:t>
            </a:r>
            <a:r>
              <a:rPr lang="fr-FR" i="1" dirty="0" smtClean="0"/>
              <a:t>model-</a:t>
            </a:r>
            <a:r>
              <a:rPr lang="fr-FR" i="1" dirty="0" err="1" smtClean="0"/>
              <a:t>based</a:t>
            </a:r>
            <a:endParaRPr lang="en-US" i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1600" b="1" dirty="0" smtClean="0"/>
          </a:p>
          <a:p>
            <a:r>
              <a:rPr lang="fr-FR" sz="1600" dirty="0" smtClean="0"/>
              <a:t>Modèle paramétrique de référence, adapté à la morphologie de l'acteur</a:t>
            </a:r>
          </a:p>
          <a:p>
            <a:r>
              <a:rPr lang="fr-FR" sz="1600" dirty="0"/>
              <a:t>Suivi de mouvements (capture de mouvements sans marqueurs)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r>
              <a:rPr lang="fr-FR" sz="1600" dirty="0" smtClean="0"/>
              <a:t>Animation limitée par le modèle (animation squelette, surfaces paramétriques …)</a:t>
            </a:r>
          </a:p>
          <a:p>
            <a:endParaRPr lang="fr-FR" sz="1600" dirty="0" smtClean="0"/>
          </a:p>
          <a:p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0" y="2518708"/>
            <a:ext cx="2385102" cy="13423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518708"/>
            <a:ext cx="2688548" cy="13423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36" y="2518708"/>
            <a:ext cx="2171504" cy="134234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13325" y="4057327"/>
            <a:ext cx="21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Kehl and Gool 2006 [75]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364157" y="4057326"/>
            <a:ext cx="21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Gall </a:t>
            </a:r>
            <a:r>
              <a:rPr lang="fr-FR" sz="1400" i="1" dirty="0" smtClean="0">
                <a:cs typeface="Helvetica" panose="020B0604020202020204" pitchFamily="34" charset="0"/>
              </a:rPr>
              <a:t>et al.</a:t>
            </a:r>
            <a:r>
              <a:rPr lang="fr-FR" sz="1400" dirty="0" smtClean="0">
                <a:cs typeface="Helvetica" panose="020B0604020202020204" pitchFamily="34" charset="0"/>
              </a:rPr>
              <a:t> 2009 [61]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112587" y="4057326"/>
            <a:ext cx="21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cs typeface="Helvetica" panose="020B0604020202020204" pitchFamily="34" charset="0"/>
              </a:rPr>
              <a:t>Aguiar</a:t>
            </a:r>
            <a:r>
              <a:rPr lang="fr-FR" sz="1400" dirty="0" smtClean="0">
                <a:cs typeface="Helvetica" panose="020B0604020202020204" pitchFamily="34" charset="0"/>
              </a:rPr>
              <a:t> </a:t>
            </a:r>
            <a:r>
              <a:rPr lang="fr-FR" sz="1400" i="1" dirty="0">
                <a:cs typeface="Helvetica" panose="020B0604020202020204" pitchFamily="34" charset="0"/>
              </a:rPr>
              <a:t>et al.</a:t>
            </a:r>
            <a:r>
              <a:rPr lang="fr-FR" sz="1400" dirty="0">
                <a:cs typeface="Helvetica" panose="020B0604020202020204" pitchFamily="34" charset="0"/>
              </a:rPr>
              <a:t> </a:t>
            </a:r>
            <a:r>
              <a:rPr lang="fr-FR" sz="1400" dirty="0" smtClean="0">
                <a:cs typeface="Helvetica" panose="020B0604020202020204" pitchFamily="34" charset="0"/>
              </a:rPr>
              <a:t>2008 [47]</a:t>
            </a:r>
            <a:endParaRPr lang="en-US" sz="1400" dirty="0">
              <a:cs typeface="Helvetica" panose="020B0604020202020204" pitchFamily="34" charset="0"/>
            </a:endParaRP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4095068304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3009184" y="5406324"/>
            <a:ext cx="2199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9900"/>
                </a:solidFill>
              </a:rPr>
              <a:t>+ Cohérence temporelle</a:t>
            </a:r>
          </a:p>
          <a:p>
            <a:r>
              <a:rPr lang="fr-FR" sz="1400" dirty="0" smtClean="0">
                <a:solidFill>
                  <a:srgbClr val="009900"/>
                </a:solidFill>
                <a:cs typeface="Helvetica" panose="020B0604020202020204" pitchFamily="34" charset="0"/>
              </a:rPr>
              <a:t>+ Robustesse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026597" y="5403013"/>
            <a:ext cx="2199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C0000"/>
                </a:solidFill>
              </a:rPr>
              <a:t>- Généricité</a:t>
            </a:r>
          </a:p>
          <a:p>
            <a:r>
              <a:rPr lang="fr-FR" sz="1400" dirty="0" smtClean="0">
                <a:solidFill>
                  <a:srgbClr val="CC0000"/>
                </a:solidFill>
              </a:rPr>
              <a:t>- </a:t>
            </a:r>
            <a:r>
              <a:rPr lang="fr-FR" sz="1400" dirty="0" err="1" smtClean="0">
                <a:solidFill>
                  <a:srgbClr val="CC0000"/>
                </a:solidFill>
              </a:rPr>
              <a:t>Pré-traitements</a:t>
            </a:r>
            <a:endParaRPr lang="fr-FR" sz="1400" dirty="0">
              <a:solidFill>
                <a:srgbClr val="CC0000"/>
              </a:solidFill>
            </a:endParaRPr>
          </a:p>
          <a:p>
            <a:pPr algn="ctr"/>
            <a:endParaRPr lang="fr-FR" sz="1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8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9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Approches alternatives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1600" b="1" dirty="0" smtClean="0"/>
          </a:p>
          <a:p>
            <a:r>
              <a:rPr lang="fr-FR" sz="1600" dirty="0" smtClean="0"/>
              <a:t>Surface déformable unique</a:t>
            </a:r>
          </a:p>
          <a:p>
            <a:r>
              <a:rPr lang="fr-FR" sz="1600" dirty="0" smtClean="0"/>
              <a:t>Alignée </a:t>
            </a:r>
            <a:r>
              <a:rPr lang="fr-FR" sz="1600" dirty="0"/>
              <a:t>avec </a:t>
            </a:r>
            <a:r>
              <a:rPr lang="fr-FR" sz="1600" dirty="0" smtClean="0"/>
              <a:t>une succession de poses issues de captures multi-vues</a:t>
            </a:r>
            <a:endParaRPr lang="fr-FR" sz="1600" dirty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Lier un ensemble d'objets statiques par une géométrie unique</a:t>
            </a:r>
          </a:p>
          <a:p>
            <a:r>
              <a:rPr lang="fr-FR" sz="1600" dirty="0" smtClean="0"/>
              <a:t>Pas de contrainte de morphologie et/ou de mouvement</a:t>
            </a:r>
            <a:endParaRPr lang="fr-FR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42" y="2420888"/>
            <a:ext cx="1952330" cy="15754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1719"/>
            <a:ext cx="3969898" cy="157822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148" y="2420888"/>
            <a:ext cx="2071084" cy="15754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053066" y="4057326"/>
            <a:ext cx="2654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Starck and Hilton 2007 [140]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24859" y="4057326"/>
            <a:ext cx="21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cs typeface="Helvetica" panose="020B0604020202020204" pitchFamily="34" charset="0"/>
              </a:rPr>
              <a:t>Cagniart</a:t>
            </a:r>
            <a:r>
              <a:rPr lang="fr-FR" sz="1400" dirty="0" smtClean="0">
                <a:cs typeface="Helvetica" panose="020B0604020202020204" pitchFamily="34" charset="0"/>
              </a:rPr>
              <a:t> </a:t>
            </a:r>
            <a:r>
              <a:rPr lang="fr-FR" sz="1400" i="1" dirty="0" smtClean="0">
                <a:cs typeface="Helvetica" panose="020B0604020202020204" pitchFamily="34" charset="0"/>
              </a:rPr>
              <a:t>et al.</a:t>
            </a:r>
            <a:r>
              <a:rPr lang="fr-FR" sz="1400" dirty="0" smtClean="0">
                <a:cs typeface="Helvetica" panose="020B0604020202020204" pitchFamily="34" charset="0"/>
              </a:rPr>
              <a:t> 2010 [33]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744476" y="4057326"/>
            <a:ext cx="21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Li </a:t>
            </a:r>
            <a:r>
              <a:rPr lang="fr-FR" sz="1400" i="1" dirty="0" smtClean="0">
                <a:cs typeface="Helvetica" panose="020B0604020202020204" pitchFamily="34" charset="0"/>
              </a:rPr>
              <a:t>et al.</a:t>
            </a:r>
            <a:r>
              <a:rPr lang="fr-FR" sz="1400" dirty="0" smtClean="0">
                <a:cs typeface="Helvetica" panose="020B0604020202020204" pitchFamily="34" charset="0"/>
              </a:rPr>
              <a:t> 2012 [90]</a:t>
            </a:r>
            <a:endParaRPr lang="en-US" sz="1400" dirty="0">
              <a:cs typeface="Helvetica" panose="020B0604020202020204" pitchFamily="34" charset="0"/>
            </a:endParaRPr>
          </a:p>
        </p:txBody>
      </p:sp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1224679617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3009184" y="5406324"/>
            <a:ext cx="2199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9900"/>
                </a:solidFill>
              </a:rPr>
              <a:t>+ Générique</a:t>
            </a:r>
          </a:p>
          <a:p>
            <a:r>
              <a:rPr lang="fr-FR" sz="1400" dirty="0" smtClean="0">
                <a:solidFill>
                  <a:srgbClr val="009900"/>
                </a:solidFill>
                <a:cs typeface="Helvetica" panose="020B0604020202020204" pitchFamily="34" charset="0"/>
              </a:rPr>
              <a:t>+ Cohérence temporelle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026596" y="5403013"/>
            <a:ext cx="2425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C0000"/>
                </a:solidFill>
              </a:rPr>
              <a:t>- Complexité</a:t>
            </a:r>
          </a:p>
          <a:p>
            <a:r>
              <a:rPr lang="fr-FR" sz="1400" dirty="0" smtClean="0">
                <a:solidFill>
                  <a:srgbClr val="CC0000"/>
                </a:solidFill>
              </a:rPr>
              <a:t>- Robustesse (temporelle)</a:t>
            </a:r>
            <a:endParaRPr lang="fr-FR" sz="1400" dirty="0">
              <a:solidFill>
                <a:srgbClr val="CC0000"/>
              </a:solidFill>
            </a:endParaRPr>
          </a:p>
          <a:p>
            <a:pPr algn="ctr"/>
            <a:endParaRPr lang="fr-FR" sz="1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Discussion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/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8" name="AutoShape 122"/>
          <p:cNvSpPr>
            <a:spLocks noChangeAspect="1" noChangeArrowheads="1" noTextEdit="1"/>
          </p:cNvSpPr>
          <p:nvPr/>
        </p:nvSpPr>
        <p:spPr bwMode="auto">
          <a:xfrm>
            <a:off x="611187" y="1484309"/>
            <a:ext cx="7916853" cy="423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Rectangle 124"/>
          <p:cNvSpPr>
            <a:spLocks noChangeArrowheads="1"/>
          </p:cNvSpPr>
          <p:nvPr/>
        </p:nvSpPr>
        <p:spPr bwMode="auto">
          <a:xfrm>
            <a:off x="617537" y="1506534"/>
            <a:ext cx="2555872" cy="641349"/>
          </a:xfrm>
          <a:prstGeom prst="rect">
            <a:avLst/>
          </a:prstGeom>
          <a:solidFill>
            <a:srgbClr val="9BB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Rectangle 125"/>
          <p:cNvSpPr>
            <a:spLocks noChangeArrowheads="1"/>
          </p:cNvSpPr>
          <p:nvPr/>
        </p:nvSpPr>
        <p:spPr bwMode="auto">
          <a:xfrm>
            <a:off x="3173409" y="1508121"/>
            <a:ext cx="1331911" cy="639761"/>
          </a:xfrm>
          <a:prstGeom prst="rect">
            <a:avLst/>
          </a:prstGeom>
          <a:solidFill>
            <a:srgbClr val="9BB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Rectangle 126"/>
          <p:cNvSpPr>
            <a:spLocks noChangeArrowheads="1"/>
          </p:cNvSpPr>
          <p:nvPr/>
        </p:nvSpPr>
        <p:spPr bwMode="auto">
          <a:xfrm>
            <a:off x="4505320" y="1508121"/>
            <a:ext cx="1333498" cy="639761"/>
          </a:xfrm>
          <a:prstGeom prst="rect">
            <a:avLst/>
          </a:prstGeom>
          <a:solidFill>
            <a:srgbClr val="9BB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Rectangle 127"/>
          <p:cNvSpPr>
            <a:spLocks noChangeArrowheads="1"/>
          </p:cNvSpPr>
          <p:nvPr/>
        </p:nvSpPr>
        <p:spPr bwMode="auto">
          <a:xfrm>
            <a:off x="5838818" y="1508121"/>
            <a:ext cx="1331911" cy="639761"/>
          </a:xfrm>
          <a:prstGeom prst="rect">
            <a:avLst/>
          </a:prstGeom>
          <a:solidFill>
            <a:srgbClr val="9BB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Rectangle 128"/>
          <p:cNvSpPr>
            <a:spLocks noChangeArrowheads="1"/>
          </p:cNvSpPr>
          <p:nvPr/>
        </p:nvSpPr>
        <p:spPr bwMode="auto">
          <a:xfrm>
            <a:off x="7170729" y="1508121"/>
            <a:ext cx="1331911" cy="639761"/>
          </a:xfrm>
          <a:prstGeom prst="rect">
            <a:avLst/>
          </a:prstGeom>
          <a:solidFill>
            <a:srgbClr val="9BB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Rectangle 129"/>
          <p:cNvSpPr>
            <a:spLocks noChangeArrowheads="1"/>
          </p:cNvSpPr>
          <p:nvPr/>
        </p:nvSpPr>
        <p:spPr bwMode="auto">
          <a:xfrm>
            <a:off x="617537" y="2147883"/>
            <a:ext cx="2555872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130"/>
          <p:cNvSpPr>
            <a:spLocks noChangeArrowheads="1"/>
          </p:cNvSpPr>
          <p:nvPr/>
        </p:nvSpPr>
        <p:spPr bwMode="auto">
          <a:xfrm>
            <a:off x="3173409" y="2147883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Rectangle 131"/>
          <p:cNvSpPr>
            <a:spLocks noChangeArrowheads="1"/>
          </p:cNvSpPr>
          <p:nvPr/>
        </p:nvSpPr>
        <p:spPr bwMode="auto">
          <a:xfrm>
            <a:off x="4505320" y="2147883"/>
            <a:ext cx="1333498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Rectangle 132"/>
          <p:cNvSpPr>
            <a:spLocks noChangeArrowheads="1"/>
          </p:cNvSpPr>
          <p:nvPr/>
        </p:nvSpPr>
        <p:spPr bwMode="auto">
          <a:xfrm>
            <a:off x="5838818" y="2147883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Rectangle 133"/>
          <p:cNvSpPr>
            <a:spLocks noChangeArrowheads="1"/>
          </p:cNvSpPr>
          <p:nvPr/>
        </p:nvSpPr>
        <p:spPr bwMode="auto">
          <a:xfrm>
            <a:off x="7170729" y="2147883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134"/>
          <p:cNvSpPr>
            <a:spLocks noChangeArrowheads="1"/>
          </p:cNvSpPr>
          <p:nvPr/>
        </p:nvSpPr>
        <p:spPr bwMode="auto">
          <a:xfrm>
            <a:off x="617537" y="2513007"/>
            <a:ext cx="2555872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135"/>
          <p:cNvSpPr>
            <a:spLocks noChangeArrowheads="1"/>
          </p:cNvSpPr>
          <p:nvPr/>
        </p:nvSpPr>
        <p:spPr bwMode="auto">
          <a:xfrm>
            <a:off x="3173409" y="2513007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Rectangle 136"/>
          <p:cNvSpPr>
            <a:spLocks noChangeArrowheads="1"/>
          </p:cNvSpPr>
          <p:nvPr/>
        </p:nvSpPr>
        <p:spPr bwMode="auto">
          <a:xfrm>
            <a:off x="4505320" y="2513007"/>
            <a:ext cx="1333498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Rectangle 137"/>
          <p:cNvSpPr>
            <a:spLocks noChangeArrowheads="1"/>
          </p:cNvSpPr>
          <p:nvPr/>
        </p:nvSpPr>
        <p:spPr bwMode="auto">
          <a:xfrm>
            <a:off x="5838818" y="2513007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138"/>
          <p:cNvSpPr>
            <a:spLocks noChangeArrowheads="1"/>
          </p:cNvSpPr>
          <p:nvPr/>
        </p:nvSpPr>
        <p:spPr bwMode="auto">
          <a:xfrm>
            <a:off x="7170729" y="2513007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Rectangle 139"/>
          <p:cNvSpPr>
            <a:spLocks noChangeArrowheads="1"/>
          </p:cNvSpPr>
          <p:nvPr/>
        </p:nvSpPr>
        <p:spPr bwMode="auto">
          <a:xfrm>
            <a:off x="617537" y="2879719"/>
            <a:ext cx="2555872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Rectangle 140"/>
          <p:cNvSpPr>
            <a:spLocks noChangeArrowheads="1"/>
          </p:cNvSpPr>
          <p:nvPr/>
        </p:nvSpPr>
        <p:spPr bwMode="auto">
          <a:xfrm>
            <a:off x="3173409" y="2879719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Rectangle 141"/>
          <p:cNvSpPr>
            <a:spLocks noChangeArrowheads="1"/>
          </p:cNvSpPr>
          <p:nvPr/>
        </p:nvSpPr>
        <p:spPr bwMode="auto">
          <a:xfrm>
            <a:off x="4505320" y="2879719"/>
            <a:ext cx="1333498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Rectangle 142"/>
          <p:cNvSpPr>
            <a:spLocks noChangeArrowheads="1"/>
          </p:cNvSpPr>
          <p:nvPr/>
        </p:nvSpPr>
        <p:spPr bwMode="auto">
          <a:xfrm>
            <a:off x="5838818" y="2879719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Rectangle 143"/>
          <p:cNvSpPr>
            <a:spLocks noChangeArrowheads="1"/>
          </p:cNvSpPr>
          <p:nvPr/>
        </p:nvSpPr>
        <p:spPr bwMode="auto">
          <a:xfrm>
            <a:off x="7170729" y="2879719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Rectangle 144"/>
          <p:cNvSpPr>
            <a:spLocks noChangeArrowheads="1"/>
          </p:cNvSpPr>
          <p:nvPr/>
        </p:nvSpPr>
        <p:spPr bwMode="auto">
          <a:xfrm>
            <a:off x="617537" y="3244843"/>
            <a:ext cx="2555872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ectangle 145"/>
          <p:cNvSpPr>
            <a:spLocks noChangeArrowheads="1"/>
          </p:cNvSpPr>
          <p:nvPr/>
        </p:nvSpPr>
        <p:spPr bwMode="auto">
          <a:xfrm>
            <a:off x="3173409" y="3244843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Rectangle 146"/>
          <p:cNvSpPr>
            <a:spLocks noChangeArrowheads="1"/>
          </p:cNvSpPr>
          <p:nvPr/>
        </p:nvSpPr>
        <p:spPr bwMode="auto">
          <a:xfrm>
            <a:off x="4505320" y="3244843"/>
            <a:ext cx="1333498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147"/>
          <p:cNvSpPr>
            <a:spLocks noChangeArrowheads="1"/>
          </p:cNvSpPr>
          <p:nvPr/>
        </p:nvSpPr>
        <p:spPr bwMode="auto">
          <a:xfrm>
            <a:off x="5838818" y="3244843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Rectangle 148"/>
          <p:cNvSpPr>
            <a:spLocks noChangeArrowheads="1"/>
          </p:cNvSpPr>
          <p:nvPr/>
        </p:nvSpPr>
        <p:spPr bwMode="auto">
          <a:xfrm>
            <a:off x="7170729" y="3244843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Rectangle 149"/>
          <p:cNvSpPr>
            <a:spLocks noChangeArrowheads="1"/>
          </p:cNvSpPr>
          <p:nvPr/>
        </p:nvSpPr>
        <p:spPr bwMode="auto">
          <a:xfrm>
            <a:off x="617537" y="3611555"/>
            <a:ext cx="2555872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Rectangle 150"/>
          <p:cNvSpPr>
            <a:spLocks noChangeArrowheads="1"/>
          </p:cNvSpPr>
          <p:nvPr/>
        </p:nvSpPr>
        <p:spPr bwMode="auto">
          <a:xfrm>
            <a:off x="3173409" y="3611555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Rectangle 151"/>
          <p:cNvSpPr>
            <a:spLocks noChangeArrowheads="1"/>
          </p:cNvSpPr>
          <p:nvPr/>
        </p:nvSpPr>
        <p:spPr bwMode="auto">
          <a:xfrm>
            <a:off x="4505320" y="3611555"/>
            <a:ext cx="1333498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Rectangle 152"/>
          <p:cNvSpPr>
            <a:spLocks noChangeArrowheads="1"/>
          </p:cNvSpPr>
          <p:nvPr/>
        </p:nvSpPr>
        <p:spPr bwMode="auto">
          <a:xfrm>
            <a:off x="5838818" y="3611555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Rectangle 153"/>
          <p:cNvSpPr>
            <a:spLocks noChangeArrowheads="1"/>
          </p:cNvSpPr>
          <p:nvPr/>
        </p:nvSpPr>
        <p:spPr bwMode="auto">
          <a:xfrm>
            <a:off x="7170729" y="3611555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Rectangle 154"/>
          <p:cNvSpPr>
            <a:spLocks noChangeArrowheads="1"/>
          </p:cNvSpPr>
          <p:nvPr/>
        </p:nvSpPr>
        <p:spPr bwMode="auto">
          <a:xfrm>
            <a:off x="617537" y="3976679"/>
            <a:ext cx="2555872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Rectangle 155"/>
          <p:cNvSpPr>
            <a:spLocks noChangeArrowheads="1"/>
          </p:cNvSpPr>
          <p:nvPr/>
        </p:nvSpPr>
        <p:spPr bwMode="auto">
          <a:xfrm>
            <a:off x="3173409" y="3976679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Rectangle 156"/>
          <p:cNvSpPr>
            <a:spLocks noChangeArrowheads="1"/>
          </p:cNvSpPr>
          <p:nvPr/>
        </p:nvSpPr>
        <p:spPr bwMode="auto">
          <a:xfrm>
            <a:off x="4505320" y="3976679"/>
            <a:ext cx="1333498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Rectangle 157"/>
          <p:cNvSpPr>
            <a:spLocks noChangeArrowheads="1"/>
          </p:cNvSpPr>
          <p:nvPr/>
        </p:nvSpPr>
        <p:spPr bwMode="auto">
          <a:xfrm>
            <a:off x="5838818" y="3976679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Rectangle 158"/>
          <p:cNvSpPr>
            <a:spLocks noChangeArrowheads="1"/>
          </p:cNvSpPr>
          <p:nvPr/>
        </p:nvSpPr>
        <p:spPr bwMode="auto">
          <a:xfrm>
            <a:off x="7170729" y="3976679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Rectangle 159"/>
          <p:cNvSpPr>
            <a:spLocks noChangeArrowheads="1"/>
          </p:cNvSpPr>
          <p:nvPr/>
        </p:nvSpPr>
        <p:spPr bwMode="auto">
          <a:xfrm>
            <a:off x="617537" y="4343391"/>
            <a:ext cx="2555872" cy="639761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Rectangle 160"/>
          <p:cNvSpPr>
            <a:spLocks noChangeArrowheads="1"/>
          </p:cNvSpPr>
          <p:nvPr/>
        </p:nvSpPr>
        <p:spPr bwMode="auto">
          <a:xfrm>
            <a:off x="3173409" y="4343391"/>
            <a:ext cx="1331911" cy="639761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Rectangle 161"/>
          <p:cNvSpPr>
            <a:spLocks noChangeArrowheads="1"/>
          </p:cNvSpPr>
          <p:nvPr/>
        </p:nvSpPr>
        <p:spPr bwMode="auto">
          <a:xfrm>
            <a:off x="4505320" y="4343391"/>
            <a:ext cx="1333498" cy="639761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Rectangle 162"/>
          <p:cNvSpPr>
            <a:spLocks noChangeArrowheads="1"/>
          </p:cNvSpPr>
          <p:nvPr/>
        </p:nvSpPr>
        <p:spPr bwMode="auto">
          <a:xfrm>
            <a:off x="5838818" y="4343391"/>
            <a:ext cx="1331911" cy="639761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Rectangle 163"/>
          <p:cNvSpPr>
            <a:spLocks noChangeArrowheads="1"/>
          </p:cNvSpPr>
          <p:nvPr/>
        </p:nvSpPr>
        <p:spPr bwMode="auto">
          <a:xfrm>
            <a:off x="7170729" y="4343391"/>
            <a:ext cx="1331911" cy="639761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Rectangle 164"/>
          <p:cNvSpPr>
            <a:spLocks noChangeArrowheads="1"/>
          </p:cNvSpPr>
          <p:nvPr/>
        </p:nvSpPr>
        <p:spPr bwMode="auto">
          <a:xfrm>
            <a:off x="617537" y="4983152"/>
            <a:ext cx="2555872" cy="641349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Rectangle 165"/>
          <p:cNvSpPr>
            <a:spLocks noChangeArrowheads="1"/>
          </p:cNvSpPr>
          <p:nvPr/>
        </p:nvSpPr>
        <p:spPr bwMode="auto">
          <a:xfrm>
            <a:off x="3173409" y="4983152"/>
            <a:ext cx="1331911" cy="641349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Rectangle 166"/>
          <p:cNvSpPr>
            <a:spLocks noChangeArrowheads="1"/>
          </p:cNvSpPr>
          <p:nvPr/>
        </p:nvSpPr>
        <p:spPr bwMode="auto">
          <a:xfrm>
            <a:off x="4505320" y="4983152"/>
            <a:ext cx="1333498" cy="641349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Rectangle 167"/>
          <p:cNvSpPr>
            <a:spLocks noChangeArrowheads="1"/>
          </p:cNvSpPr>
          <p:nvPr/>
        </p:nvSpPr>
        <p:spPr bwMode="auto">
          <a:xfrm>
            <a:off x="5838818" y="4983152"/>
            <a:ext cx="1331911" cy="641349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Rectangle 168"/>
          <p:cNvSpPr>
            <a:spLocks noChangeArrowheads="1"/>
          </p:cNvSpPr>
          <p:nvPr/>
        </p:nvSpPr>
        <p:spPr bwMode="auto">
          <a:xfrm>
            <a:off x="7170729" y="4983152"/>
            <a:ext cx="1331911" cy="641349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169"/>
          <p:cNvSpPr>
            <a:spLocks noChangeShapeType="1"/>
          </p:cNvSpPr>
          <p:nvPr/>
        </p:nvSpPr>
        <p:spPr bwMode="auto">
          <a:xfrm>
            <a:off x="3173409" y="1500184"/>
            <a:ext cx="0" cy="4129079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170"/>
          <p:cNvSpPr>
            <a:spLocks noChangeShapeType="1"/>
          </p:cNvSpPr>
          <p:nvPr/>
        </p:nvSpPr>
        <p:spPr bwMode="auto">
          <a:xfrm>
            <a:off x="4505320" y="1500184"/>
            <a:ext cx="0" cy="4129079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171"/>
          <p:cNvSpPr>
            <a:spLocks noChangeShapeType="1"/>
          </p:cNvSpPr>
          <p:nvPr/>
        </p:nvSpPr>
        <p:spPr bwMode="auto">
          <a:xfrm>
            <a:off x="5838818" y="1500184"/>
            <a:ext cx="0" cy="4129079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172"/>
          <p:cNvSpPr>
            <a:spLocks noChangeShapeType="1"/>
          </p:cNvSpPr>
          <p:nvPr/>
        </p:nvSpPr>
        <p:spPr bwMode="auto">
          <a:xfrm>
            <a:off x="7170729" y="1501771"/>
            <a:ext cx="0" cy="412749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173"/>
          <p:cNvSpPr>
            <a:spLocks noChangeShapeType="1"/>
          </p:cNvSpPr>
          <p:nvPr/>
        </p:nvSpPr>
        <p:spPr bwMode="auto">
          <a:xfrm>
            <a:off x="611187" y="2147883"/>
            <a:ext cx="7897803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174"/>
          <p:cNvSpPr>
            <a:spLocks noChangeShapeType="1"/>
          </p:cNvSpPr>
          <p:nvPr/>
        </p:nvSpPr>
        <p:spPr bwMode="auto">
          <a:xfrm>
            <a:off x="611187" y="2513007"/>
            <a:ext cx="789780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Line 175"/>
          <p:cNvSpPr>
            <a:spLocks noChangeShapeType="1"/>
          </p:cNvSpPr>
          <p:nvPr/>
        </p:nvSpPr>
        <p:spPr bwMode="auto">
          <a:xfrm>
            <a:off x="611187" y="2879719"/>
            <a:ext cx="789780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176"/>
          <p:cNvSpPr>
            <a:spLocks noChangeShapeType="1"/>
          </p:cNvSpPr>
          <p:nvPr/>
        </p:nvSpPr>
        <p:spPr bwMode="auto">
          <a:xfrm>
            <a:off x="611187" y="3244843"/>
            <a:ext cx="789780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Line 177"/>
          <p:cNvSpPr>
            <a:spLocks noChangeShapeType="1"/>
          </p:cNvSpPr>
          <p:nvPr/>
        </p:nvSpPr>
        <p:spPr bwMode="auto">
          <a:xfrm>
            <a:off x="611187" y="3611555"/>
            <a:ext cx="789780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178"/>
          <p:cNvSpPr>
            <a:spLocks noChangeShapeType="1"/>
          </p:cNvSpPr>
          <p:nvPr/>
        </p:nvSpPr>
        <p:spPr bwMode="auto">
          <a:xfrm>
            <a:off x="611187" y="3976679"/>
            <a:ext cx="789780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179"/>
          <p:cNvSpPr>
            <a:spLocks noChangeShapeType="1"/>
          </p:cNvSpPr>
          <p:nvPr/>
        </p:nvSpPr>
        <p:spPr bwMode="auto">
          <a:xfrm>
            <a:off x="611187" y="4343391"/>
            <a:ext cx="789780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180"/>
          <p:cNvSpPr>
            <a:spLocks noChangeShapeType="1"/>
          </p:cNvSpPr>
          <p:nvPr/>
        </p:nvSpPr>
        <p:spPr bwMode="auto">
          <a:xfrm>
            <a:off x="611187" y="4983152"/>
            <a:ext cx="789780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Line 181"/>
          <p:cNvSpPr>
            <a:spLocks noChangeShapeType="1"/>
          </p:cNvSpPr>
          <p:nvPr/>
        </p:nvSpPr>
        <p:spPr bwMode="auto">
          <a:xfrm>
            <a:off x="617537" y="1500184"/>
            <a:ext cx="0" cy="4129079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Line 182"/>
          <p:cNvSpPr>
            <a:spLocks noChangeShapeType="1"/>
          </p:cNvSpPr>
          <p:nvPr/>
        </p:nvSpPr>
        <p:spPr bwMode="auto">
          <a:xfrm>
            <a:off x="8502640" y="1501771"/>
            <a:ext cx="0" cy="412749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Line 183"/>
          <p:cNvSpPr>
            <a:spLocks noChangeShapeType="1"/>
          </p:cNvSpPr>
          <p:nvPr/>
        </p:nvSpPr>
        <p:spPr bwMode="auto">
          <a:xfrm>
            <a:off x="611187" y="1508121"/>
            <a:ext cx="789780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Rectangle 185"/>
          <p:cNvSpPr>
            <a:spLocks noChangeArrowheads="1"/>
          </p:cNvSpPr>
          <p:nvPr/>
        </p:nvSpPr>
        <p:spPr bwMode="auto">
          <a:xfrm>
            <a:off x="3470271" y="1563684"/>
            <a:ext cx="769937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Model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1" name="Rectangle 186"/>
          <p:cNvSpPr>
            <a:spLocks noChangeArrowheads="1"/>
          </p:cNvSpPr>
          <p:nvPr/>
        </p:nvSpPr>
        <p:spPr bwMode="auto">
          <a:xfrm>
            <a:off x="4132258" y="1563684"/>
            <a:ext cx="185737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2" name="Rectangle 187"/>
          <p:cNvSpPr>
            <a:spLocks noChangeArrowheads="1"/>
          </p:cNvSpPr>
          <p:nvPr/>
        </p:nvSpPr>
        <p:spPr bwMode="auto">
          <a:xfrm>
            <a:off x="3630608" y="1838321"/>
            <a:ext cx="528637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free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3" name="Rectangle 188"/>
          <p:cNvSpPr>
            <a:spLocks noChangeArrowheads="1"/>
          </p:cNvSpPr>
          <p:nvPr/>
        </p:nvSpPr>
        <p:spPr bwMode="auto">
          <a:xfrm>
            <a:off x="4803769" y="1563684"/>
            <a:ext cx="768349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Model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4" name="Rectangle 189"/>
          <p:cNvSpPr>
            <a:spLocks noChangeArrowheads="1"/>
          </p:cNvSpPr>
          <p:nvPr/>
        </p:nvSpPr>
        <p:spPr bwMode="auto">
          <a:xfrm>
            <a:off x="5464169" y="1563684"/>
            <a:ext cx="185737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Rectangle 190"/>
          <p:cNvSpPr>
            <a:spLocks noChangeArrowheads="1"/>
          </p:cNvSpPr>
          <p:nvPr/>
        </p:nvSpPr>
        <p:spPr bwMode="auto">
          <a:xfrm>
            <a:off x="4841869" y="1838321"/>
            <a:ext cx="769937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based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6" name="Rectangle 191"/>
          <p:cNvSpPr>
            <a:spLocks noChangeArrowheads="1"/>
          </p:cNvSpPr>
          <p:nvPr/>
        </p:nvSpPr>
        <p:spPr bwMode="auto">
          <a:xfrm>
            <a:off x="6145205" y="1698621"/>
            <a:ext cx="828674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Autres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7" name="Rectangle 192"/>
          <p:cNvSpPr>
            <a:spLocks noChangeArrowheads="1"/>
          </p:cNvSpPr>
          <p:nvPr/>
        </p:nvSpPr>
        <p:spPr bwMode="auto">
          <a:xfrm>
            <a:off x="7621579" y="1563684"/>
            <a:ext cx="541337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Nos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8" name="Rectangle 193"/>
          <p:cNvSpPr>
            <a:spLocks noChangeArrowheads="1"/>
          </p:cNvSpPr>
          <p:nvPr/>
        </p:nvSpPr>
        <p:spPr bwMode="auto">
          <a:xfrm>
            <a:off x="7367579" y="1838321"/>
            <a:ext cx="249237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9" name="Rectangle 194"/>
          <p:cNvSpPr>
            <a:spLocks noChangeArrowheads="1"/>
          </p:cNvSpPr>
          <p:nvPr/>
        </p:nvSpPr>
        <p:spPr bwMode="auto">
          <a:xfrm>
            <a:off x="7507279" y="1838321"/>
            <a:ext cx="909636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bjectifs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0" name="Rectangle 195"/>
          <p:cNvSpPr>
            <a:spLocks noChangeArrowheads="1"/>
          </p:cNvSpPr>
          <p:nvPr/>
        </p:nvSpPr>
        <p:spPr bwMode="auto">
          <a:xfrm>
            <a:off x="709612" y="2211383"/>
            <a:ext cx="1141411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Généricité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1" name="Rectangle 196"/>
          <p:cNvSpPr>
            <a:spLocks noChangeArrowheads="1"/>
          </p:cNvSpPr>
          <p:nvPr/>
        </p:nvSpPr>
        <p:spPr bwMode="auto">
          <a:xfrm>
            <a:off x="3749671" y="2212970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2" name="Rectangle 197"/>
          <p:cNvSpPr>
            <a:spLocks noChangeArrowheads="1"/>
          </p:cNvSpPr>
          <p:nvPr/>
        </p:nvSpPr>
        <p:spPr bwMode="auto">
          <a:xfrm>
            <a:off x="5100632" y="2212970"/>
            <a:ext cx="34766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3" name="Rectangle 198"/>
          <p:cNvSpPr>
            <a:spLocks noChangeArrowheads="1"/>
          </p:cNvSpPr>
          <p:nvPr/>
        </p:nvSpPr>
        <p:spPr bwMode="auto">
          <a:xfrm>
            <a:off x="6413493" y="2212970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" name="Rectangle 199"/>
          <p:cNvSpPr>
            <a:spLocks noChangeArrowheads="1"/>
          </p:cNvSpPr>
          <p:nvPr/>
        </p:nvSpPr>
        <p:spPr bwMode="auto">
          <a:xfrm>
            <a:off x="7746991" y="2212970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" name="Rectangle 200"/>
          <p:cNvSpPr>
            <a:spLocks noChangeArrowheads="1"/>
          </p:cNvSpPr>
          <p:nvPr/>
        </p:nvSpPr>
        <p:spPr bwMode="auto">
          <a:xfrm>
            <a:off x="709612" y="2579682"/>
            <a:ext cx="1652586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Qualité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visuelle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" name="Rectangle 201"/>
          <p:cNvSpPr>
            <a:spLocks noChangeArrowheads="1"/>
          </p:cNvSpPr>
          <p:nvPr/>
        </p:nvSpPr>
        <p:spPr bwMode="auto">
          <a:xfrm>
            <a:off x="3768721" y="2581269"/>
            <a:ext cx="346075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7" name="Rectangle 202"/>
          <p:cNvSpPr>
            <a:spLocks noChangeArrowheads="1"/>
          </p:cNvSpPr>
          <p:nvPr/>
        </p:nvSpPr>
        <p:spPr bwMode="auto">
          <a:xfrm>
            <a:off x="5081582" y="2581269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8" name="Rectangle 203"/>
          <p:cNvSpPr>
            <a:spLocks noChangeArrowheads="1"/>
          </p:cNvSpPr>
          <p:nvPr/>
        </p:nvSpPr>
        <p:spPr bwMode="auto">
          <a:xfrm>
            <a:off x="6413493" y="2581269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9" name="Rectangle 204"/>
          <p:cNvSpPr>
            <a:spLocks noChangeArrowheads="1"/>
          </p:cNvSpPr>
          <p:nvPr/>
        </p:nvSpPr>
        <p:spPr bwMode="auto">
          <a:xfrm>
            <a:off x="7746991" y="2581269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0" name="Rectangle 205"/>
          <p:cNvSpPr>
            <a:spLocks noChangeArrowheads="1"/>
          </p:cNvSpPr>
          <p:nvPr/>
        </p:nvSpPr>
        <p:spPr bwMode="auto">
          <a:xfrm>
            <a:off x="709612" y="2943219"/>
            <a:ext cx="19236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Export (post-</a:t>
            </a:r>
            <a:r>
              <a:rPr lang="fr-FR" altLang="en-US" dirty="0" err="1" smtClean="0">
                <a:solidFill>
                  <a:srgbClr val="000000"/>
                </a:solidFill>
                <a:latin typeface="Helvetica" panose="020B0604020202020204" pitchFamily="34" charset="0"/>
              </a:rPr>
              <a:t>prod</a:t>
            </a:r>
            <a:r>
              <a:rPr lang="fr-FR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.)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4" name="Rectangle 209"/>
          <p:cNvSpPr>
            <a:spLocks noChangeArrowheads="1"/>
          </p:cNvSpPr>
          <p:nvPr/>
        </p:nvSpPr>
        <p:spPr bwMode="auto">
          <a:xfrm>
            <a:off x="3749671" y="2944806"/>
            <a:ext cx="145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>
                <a:solidFill>
                  <a:srgbClr val="CC0000"/>
                </a:solidFill>
                <a:latin typeface="Wingdings" panose="05000000000000000000" pitchFamily="2" charset="2"/>
              </a:rPr>
              <a:t>û</a:t>
            </a:r>
            <a:endParaRPr lang="en-US" altLang="en-US" dirty="0"/>
          </a:p>
        </p:txBody>
      </p:sp>
      <p:sp>
        <p:nvSpPr>
          <p:cNvPr id="215" name="Rectangle 210"/>
          <p:cNvSpPr>
            <a:spLocks noChangeArrowheads="1"/>
          </p:cNvSpPr>
          <p:nvPr/>
        </p:nvSpPr>
        <p:spPr bwMode="auto">
          <a:xfrm>
            <a:off x="5100632" y="2944806"/>
            <a:ext cx="181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>
                <a:solidFill>
                  <a:srgbClr val="009900"/>
                </a:solidFill>
                <a:latin typeface="Wingdings" panose="05000000000000000000" pitchFamily="2" charset="2"/>
              </a:rPr>
              <a:t>ü</a:t>
            </a:r>
            <a:endParaRPr lang="en-US" altLang="en-US" dirty="0"/>
          </a:p>
        </p:txBody>
      </p:sp>
      <p:sp>
        <p:nvSpPr>
          <p:cNvPr id="216" name="Rectangle 211"/>
          <p:cNvSpPr>
            <a:spLocks noChangeArrowheads="1"/>
          </p:cNvSpPr>
          <p:nvPr/>
        </p:nvSpPr>
        <p:spPr bwMode="auto">
          <a:xfrm>
            <a:off x="6413493" y="2944806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7" name="Rectangle 212"/>
          <p:cNvSpPr>
            <a:spLocks noChangeArrowheads="1"/>
          </p:cNvSpPr>
          <p:nvPr/>
        </p:nvSpPr>
        <p:spPr bwMode="auto">
          <a:xfrm>
            <a:off x="7746991" y="2944806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8" name="Rectangle 213"/>
          <p:cNvSpPr>
            <a:spLocks noChangeArrowheads="1"/>
          </p:cNvSpPr>
          <p:nvPr/>
        </p:nvSpPr>
        <p:spPr bwMode="auto">
          <a:xfrm>
            <a:off x="709612" y="3311518"/>
            <a:ext cx="938211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Rapidité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9" name="Rectangle 214"/>
          <p:cNvSpPr>
            <a:spLocks noChangeArrowheads="1"/>
          </p:cNvSpPr>
          <p:nvPr/>
        </p:nvSpPr>
        <p:spPr bwMode="auto">
          <a:xfrm>
            <a:off x="3749671" y="3313105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0" name="Rectangle 215"/>
          <p:cNvSpPr>
            <a:spLocks noChangeArrowheads="1"/>
          </p:cNvSpPr>
          <p:nvPr/>
        </p:nvSpPr>
        <p:spPr bwMode="auto">
          <a:xfrm>
            <a:off x="5100632" y="3313105"/>
            <a:ext cx="34766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1" name="Rectangle 216"/>
          <p:cNvSpPr>
            <a:spLocks noChangeArrowheads="1"/>
          </p:cNvSpPr>
          <p:nvPr/>
        </p:nvSpPr>
        <p:spPr bwMode="auto">
          <a:xfrm>
            <a:off x="6432543" y="3313105"/>
            <a:ext cx="34766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Rectangle 217"/>
          <p:cNvSpPr>
            <a:spLocks noChangeArrowheads="1"/>
          </p:cNvSpPr>
          <p:nvPr/>
        </p:nvSpPr>
        <p:spPr bwMode="auto">
          <a:xfrm>
            <a:off x="7746991" y="3313105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3" name="Rectangle 218"/>
          <p:cNvSpPr>
            <a:spLocks noChangeArrowheads="1"/>
          </p:cNvSpPr>
          <p:nvPr/>
        </p:nvSpPr>
        <p:spPr bwMode="auto">
          <a:xfrm>
            <a:off x="709612" y="3675055"/>
            <a:ext cx="2347910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Cohérence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temporelle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4" name="Rectangle 219"/>
          <p:cNvSpPr>
            <a:spLocks noChangeArrowheads="1"/>
          </p:cNvSpPr>
          <p:nvPr/>
        </p:nvSpPr>
        <p:spPr bwMode="auto">
          <a:xfrm>
            <a:off x="3768721" y="3676642"/>
            <a:ext cx="346075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" name="Rectangle 220"/>
          <p:cNvSpPr>
            <a:spLocks noChangeArrowheads="1"/>
          </p:cNvSpPr>
          <p:nvPr/>
        </p:nvSpPr>
        <p:spPr bwMode="auto">
          <a:xfrm>
            <a:off x="5081582" y="3676642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" name="Rectangle 221"/>
          <p:cNvSpPr>
            <a:spLocks noChangeArrowheads="1"/>
          </p:cNvSpPr>
          <p:nvPr/>
        </p:nvSpPr>
        <p:spPr bwMode="auto">
          <a:xfrm>
            <a:off x="6413493" y="3676642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7" name="Rectangle 222"/>
          <p:cNvSpPr>
            <a:spLocks noChangeArrowheads="1"/>
          </p:cNvSpPr>
          <p:nvPr/>
        </p:nvSpPr>
        <p:spPr bwMode="auto">
          <a:xfrm>
            <a:off x="7746991" y="3676642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8" name="Rectangle 223"/>
          <p:cNvSpPr>
            <a:spLocks noChangeArrowheads="1"/>
          </p:cNvSpPr>
          <p:nvPr/>
        </p:nvSpPr>
        <p:spPr bwMode="auto">
          <a:xfrm>
            <a:off x="709612" y="4043354"/>
            <a:ext cx="2019298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Mouvements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libres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9" name="Rectangle 224"/>
          <p:cNvSpPr>
            <a:spLocks noChangeArrowheads="1"/>
          </p:cNvSpPr>
          <p:nvPr/>
        </p:nvSpPr>
        <p:spPr bwMode="auto">
          <a:xfrm>
            <a:off x="3768721" y="4044941"/>
            <a:ext cx="346075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0" name="Rectangle 225"/>
          <p:cNvSpPr>
            <a:spLocks noChangeArrowheads="1"/>
          </p:cNvSpPr>
          <p:nvPr/>
        </p:nvSpPr>
        <p:spPr bwMode="auto">
          <a:xfrm>
            <a:off x="5100632" y="4044941"/>
            <a:ext cx="34766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1" name="Rectangle 226"/>
          <p:cNvSpPr>
            <a:spLocks noChangeArrowheads="1"/>
          </p:cNvSpPr>
          <p:nvPr/>
        </p:nvSpPr>
        <p:spPr bwMode="auto">
          <a:xfrm>
            <a:off x="6413493" y="4044941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2" name="Rectangle 227"/>
          <p:cNvSpPr>
            <a:spLocks noChangeArrowheads="1"/>
          </p:cNvSpPr>
          <p:nvPr/>
        </p:nvSpPr>
        <p:spPr bwMode="auto">
          <a:xfrm>
            <a:off x="7746991" y="4044941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3" name="Rectangle 228"/>
          <p:cNvSpPr>
            <a:spLocks noChangeArrowheads="1"/>
          </p:cNvSpPr>
          <p:nvPr/>
        </p:nvSpPr>
        <p:spPr bwMode="auto">
          <a:xfrm>
            <a:off x="709612" y="4406891"/>
            <a:ext cx="2500309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Robustesse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(amplitude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4" name="Rectangle 229"/>
          <p:cNvSpPr>
            <a:spLocks noChangeArrowheads="1"/>
          </p:cNvSpPr>
          <p:nvPr/>
        </p:nvSpPr>
        <p:spPr bwMode="auto">
          <a:xfrm>
            <a:off x="709612" y="4681528"/>
            <a:ext cx="1485898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mouvements)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5" name="Rectangle 230"/>
          <p:cNvSpPr>
            <a:spLocks noChangeArrowheads="1"/>
          </p:cNvSpPr>
          <p:nvPr/>
        </p:nvSpPr>
        <p:spPr bwMode="auto">
          <a:xfrm>
            <a:off x="3749671" y="4548178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6" name="Rectangle 231"/>
          <p:cNvSpPr>
            <a:spLocks noChangeArrowheads="1"/>
          </p:cNvSpPr>
          <p:nvPr/>
        </p:nvSpPr>
        <p:spPr bwMode="auto">
          <a:xfrm>
            <a:off x="5100632" y="4548178"/>
            <a:ext cx="34766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7" name="Rectangle 232"/>
          <p:cNvSpPr>
            <a:spLocks noChangeArrowheads="1"/>
          </p:cNvSpPr>
          <p:nvPr/>
        </p:nvSpPr>
        <p:spPr bwMode="auto">
          <a:xfrm>
            <a:off x="6432543" y="4548178"/>
            <a:ext cx="34766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8" name="Rectangle 233"/>
          <p:cNvSpPr>
            <a:spLocks noChangeArrowheads="1"/>
          </p:cNvSpPr>
          <p:nvPr/>
        </p:nvSpPr>
        <p:spPr bwMode="auto">
          <a:xfrm>
            <a:off x="7746991" y="4548178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9" name="Rectangle 234"/>
          <p:cNvSpPr>
            <a:spLocks noChangeArrowheads="1"/>
          </p:cNvSpPr>
          <p:nvPr/>
        </p:nvSpPr>
        <p:spPr bwMode="auto">
          <a:xfrm>
            <a:off x="709612" y="5049827"/>
            <a:ext cx="1814510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Adaptation de la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0" name="Rectangle 235"/>
          <p:cNvSpPr>
            <a:spLocks noChangeArrowheads="1"/>
          </p:cNvSpPr>
          <p:nvPr/>
        </p:nvSpPr>
        <p:spPr bwMode="auto">
          <a:xfrm>
            <a:off x="709612" y="5321289"/>
            <a:ext cx="1027111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topologie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1" name="Rectangle 236"/>
          <p:cNvSpPr>
            <a:spLocks noChangeArrowheads="1"/>
          </p:cNvSpPr>
          <p:nvPr/>
        </p:nvSpPr>
        <p:spPr bwMode="auto">
          <a:xfrm>
            <a:off x="3749671" y="5186352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2" name="Rectangle 237"/>
          <p:cNvSpPr>
            <a:spLocks noChangeArrowheads="1"/>
          </p:cNvSpPr>
          <p:nvPr/>
        </p:nvSpPr>
        <p:spPr bwMode="auto">
          <a:xfrm>
            <a:off x="5100632" y="5186352"/>
            <a:ext cx="34766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CC0000"/>
                </a:solidFill>
                <a:effectLst/>
                <a:latin typeface="Wingdings" panose="05000000000000000000" pitchFamily="2" charset="2"/>
              </a:rPr>
              <a:t>û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3" name="Rectangle 238"/>
          <p:cNvSpPr>
            <a:spLocks noChangeArrowheads="1"/>
          </p:cNvSpPr>
          <p:nvPr/>
        </p:nvSpPr>
        <p:spPr bwMode="auto">
          <a:xfrm>
            <a:off x="6413493" y="5186352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4" name="Rectangle 239"/>
          <p:cNvSpPr>
            <a:spLocks noChangeArrowheads="1"/>
          </p:cNvSpPr>
          <p:nvPr/>
        </p:nvSpPr>
        <p:spPr bwMode="auto">
          <a:xfrm>
            <a:off x="7746991" y="5186352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92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000" dirty="0" smtClean="0"/>
              <a:t>Notre approche</a:t>
            </a:r>
          </a:p>
          <a:p>
            <a:pPr lvl="4"/>
            <a:endParaRPr lang="fr-FR" sz="2800" dirty="0" smtClean="0"/>
          </a:p>
          <a:p>
            <a:pPr marL="0" indent="0" algn="ctr">
              <a:buNone/>
            </a:pPr>
            <a:endParaRPr lang="en-US" sz="4000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435101974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necteur droit 18"/>
          <p:cNvCxnSpPr/>
          <p:nvPr/>
        </p:nvCxnSpPr>
        <p:spPr>
          <a:xfrm>
            <a:off x="1602692" y="3680082"/>
            <a:ext cx="0" cy="26502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Pipeline de traitement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2961" y="3936033"/>
            <a:ext cx="3097650" cy="1338763"/>
          </a:xfrm>
          <a:prstGeom prst="rect">
            <a:avLst/>
          </a:prstGeom>
          <a:gradFill flip="none" rotWithShape="1">
            <a:gsLst>
              <a:gs pos="0">
                <a:srgbClr val="009900">
                  <a:tint val="66000"/>
                  <a:satMod val="160000"/>
                </a:srgbClr>
              </a:gs>
              <a:gs pos="50000">
                <a:srgbClr val="009900">
                  <a:tint val="44500"/>
                  <a:satMod val="160000"/>
                </a:srgbClr>
              </a:gs>
              <a:gs pos="100000">
                <a:srgbClr val="0099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Séquence de volumes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77552" y="2748805"/>
            <a:ext cx="3382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864899" y="3223061"/>
            <a:ext cx="0" cy="719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1491979" y="4447859"/>
            <a:ext cx="2012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600200" y="3689024"/>
            <a:ext cx="18155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022735" y="3707560"/>
            <a:ext cx="400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3041761" y="4587436"/>
            <a:ext cx="2377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5197260" y="3540114"/>
            <a:ext cx="2274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5213356" y="3057479"/>
            <a:ext cx="0" cy="48963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5007270" y="3056004"/>
            <a:ext cx="223231" cy="1475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32961" y="2247117"/>
            <a:ext cx="2944591" cy="9673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Reconstruction </a:t>
            </a:r>
            <a:r>
              <a:rPr lang="fr-FR" sz="1050" i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fr-FR" sz="1050" i="1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odel-free</a:t>
            </a:r>
            <a:endParaRPr lang="en-US" sz="1050" i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15764" y="2255757"/>
            <a:ext cx="1612439" cy="9673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Maillage </a:t>
            </a:r>
          </a:p>
          <a:p>
            <a:r>
              <a:rPr lang="fr-FR" sz="105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 référence</a:t>
            </a:r>
            <a:endParaRPr lang="en-US" sz="105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15764" y="3339196"/>
            <a:ext cx="1612439" cy="9673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Champ de </a:t>
            </a:r>
          </a:p>
          <a:p>
            <a:r>
              <a:rPr lang="fr-FR" sz="105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déplacements</a:t>
            </a:r>
            <a:endParaRPr lang="en-US" sz="105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10065" y="4010630"/>
            <a:ext cx="1281915" cy="8378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Volumes</a:t>
            </a:r>
            <a:endParaRPr lang="en-US" sz="105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93212" y="4010630"/>
            <a:ext cx="1348549" cy="8378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050" dirty="0" smtClean="0">
              <a:solidFill>
                <a:prstClr val="black"/>
              </a:solidFill>
            </a:endParaRPr>
          </a:p>
          <a:p>
            <a:r>
              <a:rPr lang="fr-FR" sz="1050" i="1" dirty="0" err="1" smtClean="0">
                <a:solidFill>
                  <a:prstClr val="black"/>
                </a:solidFill>
              </a:rPr>
              <a:t>Euclidean</a:t>
            </a:r>
            <a:r>
              <a:rPr lang="fr-FR" sz="1050" i="1" dirty="0" smtClean="0">
                <a:solidFill>
                  <a:prstClr val="black"/>
                </a:solidFill>
              </a:rPr>
              <a:t> </a:t>
            </a:r>
            <a:endParaRPr lang="fr-FR" sz="1050" i="1" dirty="0">
              <a:solidFill>
                <a:prstClr val="black"/>
              </a:solidFill>
            </a:endParaRPr>
          </a:p>
          <a:p>
            <a:r>
              <a:rPr lang="fr-FR" sz="1050" i="1" dirty="0">
                <a:solidFill>
                  <a:prstClr val="black"/>
                </a:solidFill>
              </a:rPr>
              <a:t>Distance </a:t>
            </a:r>
          </a:p>
          <a:p>
            <a:r>
              <a:rPr lang="fr-FR" sz="1050" i="1" dirty="0" err="1">
                <a:solidFill>
                  <a:prstClr val="black"/>
                </a:solidFill>
              </a:rPr>
              <a:t>Transform</a:t>
            </a:r>
            <a:endParaRPr lang="en-US" sz="1050" i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5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32" y="2288866"/>
            <a:ext cx="883805" cy="88380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419186" y="3339196"/>
            <a:ext cx="3571902" cy="1935599"/>
          </a:xfrm>
          <a:prstGeom prst="rect">
            <a:avLst/>
          </a:prstGeom>
          <a:gradFill flip="none" rotWithShape="1">
            <a:gsLst>
              <a:gs pos="0">
                <a:srgbClr val="009900">
                  <a:tint val="66000"/>
                  <a:satMod val="160000"/>
                </a:srgbClr>
              </a:gs>
              <a:gs pos="50000">
                <a:srgbClr val="009900">
                  <a:tint val="44500"/>
                  <a:satMod val="160000"/>
                </a:srgbClr>
              </a:gs>
              <a:gs pos="100000">
                <a:srgbClr val="0099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Animation de maillage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46785" y="3430266"/>
            <a:ext cx="1542437" cy="1341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05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Optimisation locale</a:t>
            </a:r>
            <a:endParaRPr lang="en-US" sz="105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16770" y="3423122"/>
            <a:ext cx="1542437" cy="1341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05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Déformation globale</a:t>
            </a:r>
            <a:endParaRPr lang="en-US" sz="105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062201" y="4103447"/>
            <a:ext cx="285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Diagramme 35"/>
          <p:cNvGraphicFramePr/>
          <p:nvPr>
            <p:extLst>
              <p:ext uri="{D42A27DB-BD31-4B8C-83A1-F6EECF244321}">
                <p14:modId xmlns:p14="http://schemas.microsoft.com/office/powerpoint/2010/main" val="2225886315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516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necteur droit 28"/>
          <p:cNvCxnSpPr/>
          <p:nvPr/>
        </p:nvCxnSpPr>
        <p:spPr>
          <a:xfrm>
            <a:off x="1602692" y="3680082"/>
            <a:ext cx="0" cy="26502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5007270" y="3056004"/>
            <a:ext cx="223231" cy="147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Pipeline de traitement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32961" y="3936033"/>
            <a:ext cx="3139161" cy="1338763"/>
          </a:xfrm>
          <a:prstGeom prst="rect">
            <a:avLst/>
          </a:prstGeom>
          <a:gradFill flip="none" rotWithShape="1">
            <a:gsLst>
              <a:gs pos="0">
                <a:srgbClr val="009900">
                  <a:tint val="66000"/>
                  <a:satMod val="160000"/>
                </a:srgbClr>
              </a:gs>
              <a:gs pos="50000">
                <a:srgbClr val="009900">
                  <a:tint val="44500"/>
                  <a:satMod val="160000"/>
                </a:srgbClr>
              </a:gs>
              <a:gs pos="100000">
                <a:srgbClr val="0099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noFill/>
          </a:ln>
          <a:effectLst>
            <a:glow rad="139700">
              <a:srgbClr val="CCFFCC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Séquence de volumes</a:t>
            </a:r>
            <a:endParaRPr lang="en-US" sz="1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3077552" y="2748805"/>
            <a:ext cx="338212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864899" y="3223061"/>
            <a:ext cx="0" cy="719978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1491979" y="4447859"/>
            <a:ext cx="2012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1594022" y="3689024"/>
            <a:ext cx="1821742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022735" y="3707560"/>
            <a:ext cx="400559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3059832" y="4587436"/>
            <a:ext cx="2359354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5213356" y="3057479"/>
            <a:ext cx="0" cy="489634"/>
          </a:xfrm>
          <a:prstGeom prst="line">
            <a:avLst/>
          </a:prstGeom>
          <a:ln w="3810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32961" y="2247117"/>
            <a:ext cx="2944591" cy="96730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Reconstruction </a:t>
            </a:r>
            <a:r>
              <a:rPr lang="fr-FR" sz="1050" i="1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model-free</a:t>
            </a:r>
            <a:endParaRPr lang="en-US" sz="1050" i="1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15764" y="2255757"/>
            <a:ext cx="1612439" cy="96730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Maillage </a:t>
            </a:r>
          </a:p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 référence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415764" y="3339196"/>
            <a:ext cx="1612439" cy="96730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Champ de </a:t>
            </a:r>
          </a:p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déplacements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0065" y="4010630"/>
            <a:ext cx="1281915" cy="8378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Volumes</a:t>
            </a:r>
            <a:endParaRPr lang="en-US" sz="105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693212" y="4010630"/>
            <a:ext cx="1366620" cy="8378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b="1" i="1" dirty="0" err="1">
                <a:solidFill>
                  <a:prstClr val="black"/>
                </a:solidFill>
              </a:rPr>
              <a:t>Euclidean</a:t>
            </a:r>
            <a:r>
              <a:rPr lang="fr-FR" sz="1050" b="1" i="1" dirty="0">
                <a:solidFill>
                  <a:prstClr val="black"/>
                </a:solidFill>
              </a:rPr>
              <a:t> </a:t>
            </a:r>
            <a:endParaRPr lang="fr-FR" sz="1050" b="1" i="1" dirty="0" smtClean="0">
              <a:solidFill>
                <a:prstClr val="black"/>
              </a:solidFill>
            </a:endParaRPr>
          </a:p>
          <a:p>
            <a:r>
              <a:rPr lang="fr-FR" sz="1050" b="1" i="1" dirty="0" smtClean="0">
                <a:solidFill>
                  <a:prstClr val="black"/>
                </a:solidFill>
              </a:rPr>
              <a:t>Distance </a:t>
            </a:r>
          </a:p>
          <a:p>
            <a:r>
              <a:rPr lang="fr-FR" sz="1050" b="1" i="1" dirty="0" err="1" smtClean="0">
                <a:solidFill>
                  <a:prstClr val="black"/>
                </a:solidFill>
              </a:rPr>
              <a:t>Transform</a:t>
            </a:r>
            <a:endParaRPr lang="en-US" sz="1050" b="1" i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63" y="3861945"/>
            <a:ext cx="705464" cy="965943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74" y="3861944"/>
            <a:ext cx="705464" cy="965943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32" y="2288866"/>
            <a:ext cx="883805" cy="883805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5419186" y="3339196"/>
            <a:ext cx="3571902" cy="1935599"/>
          </a:xfrm>
          <a:prstGeom prst="rect">
            <a:avLst/>
          </a:prstGeom>
          <a:gradFill flip="none" rotWithShape="1">
            <a:gsLst>
              <a:gs pos="0">
                <a:srgbClr val="A7D5A7">
                  <a:tint val="66000"/>
                  <a:satMod val="160000"/>
                </a:srgbClr>
              </a:gs>
              <a:gs pos="50000">
                <a:srgbClr val="A7D5A7">
                  <a:tint val="44500"/>
                  <a:satMod val="160000"/>
                </a:srgbClr>
              </a:gs>
              <a:gs pos="100000">
                <a:srgbClr val="A7D5A7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dirty="0" smtClean="0">
                <a:solidFill>
                  <a:srgbClr val="777777"/>
                </a:solidFill>
                <a:latin typeface="+mj-lt"/>
              </a:rPr>
              <a:t>Animation de maillage</a:t>
            </a:r>
            <a:endParaRPr lang="en-US" sz="1200" dirty="0">
              <a:solidFill>
                <a:srgbClr val="777777"/>
              </a:solidFill>
              <a:latin typeface="+mj-l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346785" y="3430266"/>
            <a:ext cx="1542437" cy="1341652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05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Optimisation locale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16770" y="3423122"/>
            <a:ext cx="1542437" cy="1341652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Déformation globale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7062201" y="4103447"/>
            <a:ext cx="285750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me 26"/>
          <p:cNvGraphicFramePr/>
          <p:nvPr>
            <p:extLst>
              <p:ext uri="{D42A27DB-BD31-4B8C-83A1-F6EECF244321}">
                <p14:modId xmlns:p14="http://schemas.microsoft.com/office/powerpoint/2010/main" val="3270394013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30" name="Connecteur droit avec flèche 29"/>
          <p:cNvCxnSpPr/>
          <p:nvPr/>
        </p:nvCxnSpPr>
        <p:spPr>
          <a:xfrm>
            <a:off x="5197260" y="3540114"/>
            <a:ext cx="22746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7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avec flèche 11"/>
          <p:cNvCxnSpPr/>
          <p:nvPr/>
        </p:nvCxnSpPr>
        <p:spPr>
          <a:xfrm>
            <a:off x="5022735" y="3707560"/>
            <a:ext cx="400559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602692" y="3680082"/>
            <a:ext cx="0" cy="26502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5007270" y="3056004"/>
            <a:ext cx="223231" cy="147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Pipeline de traitement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19186" y="3339196"/>
            <a:ext cx="3571902" cy="1935599"/>
          </a:xfrm>
          <a:prstGeom prst="rect">
            <a:avLst/>
          </a:prstGeom>
          <a:gradFill flip="none" rotWithShape="1">
            <a:gsLst>
              <a:gs pos="0">
                <a:srgbClr val="A7D5A7">
                  <a:tint val="66000"/>
                  <a:satMod val="160000"/>
                </a:srgbClr>
              </a:gs>
              <a:gs pos="50000">
                <a:srgbClr val="A7D5A7">
                  <a:tint val="44500"/>
                  <a:satMod val="160000"/>
                </a:srgbClr>
              </a:gs>
              <a:gs pos="100000">
                <a:srgbClr val="A7D5A7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dirty="0" smtClean="0">
                <a:solidFill>
                  <a:srgbClr val="777777"/>
                </a:solidFill>
                <a:latin typeface="+mj-lt"/>
              </a:rPr>
              <a:t>Animation </a:t>
            </a:r>
            <a:r>
              <a:rPr lang="fr-FR" sz="1200" dirty="0">
                <a:solidFill>
                  <a:srgbClr val="777777"/>
                </a:solidFill>
                <a:latin typeface="+mj-lt"/>
              </a:rPr>
              <a:t>de maillage</a:t>
            </a:r>
            <a:endParaRPr lang="en-US" sz="1200" dirty="0">
              <a:solidFill>
                <a:srgbClr val="777777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46785" y="3430266"/>
            <a:ext cx="1542437" cy="1341652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05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Optimisation locale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6770" y="3423122"/>
            <a:ext cx="1542437" cy="1341652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05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Déformation globale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961" y="3936033"/>
            <a:ext cx="3097650" cy="1338763"/>
          </a:xfrm>
          <a:prstGeom prst="rect">
            <a:avLst/>
          </a:prstGeom>
          <a:gradFill flip="none" rotWithShape="1">
            <a:gsLst>
              <a:gs pos="0">
                <a:srgbClr val="A7D5A7">
                  <a:tint val="66000"/>
                  <a:satMod val="160000"/>
                </a:srgbClr>
              </a:gs>
              <a:gs pos="50000">
                <a:srgbClr val="A7D5A7">
                  <a:tint val="44500"/>
                  <a:satMod val="160000"/>
                </a:srgbClr>
              </a:gs>
              <a:gs pos="100000">
                <a:srgbClr val="A7D5A7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dirty="0" smtClean="0">
                <a:solidFill>
                  <a:srgbClr val="777777"/>
                </a:solidFill>
                <a:latin typeface="+mj-lt"/>
              </a:rPr>
              <a:t>Séquence de volumes</a:t>
            </a:r>
            <a:endParaRPr lang="en-US" sz="1200" dirty="0">
              <a:solidFill>
                <a:srgbClr val="777777"/>
              </a:solidFill>
              <a:latin typeface="+mj-lt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077552" y="2748805"/>
            <a:ext cx="338212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864899" y="3223061"/>
            <a:ext cx="0" cy="719978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491979" y="4447859"/>
            <a:ext cx="201233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594022" y="3689024"/>
            <a:ext cx="1821742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062201" y="4103447"/>
            <a:ext cx="285750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3041761" y="4587436"/>
            <a:ext cx="2377425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5213356" y="3057479"/>
            <a:ext cx="0" cy="489634"/>
          </a:xfrm>
          <a:prstGeom prst="line">
            <a:avLst/>
          </a:prstGeom>
          <a:ln w="3810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2961" y="2247117"/>
            <a:ext cx="2944591" cy="96730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Reconstruction </a:t>
            </a:r>
            <a:r>
              <a:rPr lang="fr-FR" sz="1050" i="1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model-free</a:t>
            </a:r>
            <a:endParaRPr lang="en-US" sz="1050" i="1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15764" y="2255757"/>
            <a:ext cx="1612439" cy="9673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glow rad="139700">
              <a:srgbClr val="CCFFCC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b="1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Maillage </a:t>
            </a:r>
          </a:p>
          <a:p>
            <a:r>
              <a:rPr lang="fr-FR" sz="105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fr-FR" sz="1050" b="1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 référence</a:t>
            </a:r>
            <a:endParaRPr lang="en-US" sz="105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15764" y="3339196"/>
            <a:ext cx="1612439" cy="9673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glow rad="139700">
              <a:srgbClr val="CCFFCC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b="1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Champ de </a:t>
            </a:r>
          </a:p>
          <a:p>
            <a:r>
              <a:rPr lang="fr-FR" sz="1050" b="1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déplacements</a:t>
            </a:r>
            <a:endParaRPr lang="en-US" sz="105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0065" y="4010630"/>
            <a:ext cx="1281915" cy="83785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Volumes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3212" y="4010630"/>
            <a:ext cx="1348549" cy="83785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i="1" dirty="0" err="1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Euclidean</a:t>
            </a:r>
            <a:r>
              <a:rPr lang="fr-FR" sz="1050" i="1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fr-FR" sz="1050" i="1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Distance </a:t>
            </a:r>
          </a:p>
          <a:p>
            <a:r>
              <a:rPr lang="fr-FR" sz="1050" i="1" dirty="0" err="1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Transform</a:t>
            </a:r>
            <a:endParaRPr lang="en-US" sz="1050" i="1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6" y="1925137"/>
            <a:ext cx="980467" cy="13424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66" y="3190876"/>
            <a:ext cx="1125406" cy="1006113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32" y="2288866"/>
            <a:ext cx="883805" cy="883805"/>
          </a:xfrm>
          <a:prstGeom prst="rect">
            <a:avLst/>
          </a:prstGeom>
        </p:spPr>
      </p:pic>
      <p:graphicFrame>
        <p:nvGraphicFramePr>
          <p:cNvPr id="29" name="Diagramme 28"/>
          <p:cNvGraphicFramePr/>
          <p:nvPr>
            <p:extLst>
              <p:ext uri="{D42A27DB-BD31-4B8C-83A1-F6EECF244321}">
                <p14:modId xmlns:p14="http://schemas.microsoft.com/office/powerpoint/2010/main" val="368482375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31" name="Connecteur droit avec flèche 30"/>
          <p:cNvCxnSpPr/>
          <p:nvPr/>
        </p:nvCxnSpPr>
        <p:spPr>
          <a:xfrm>
            <a:off x="5197260" y="3540114"/>
            <a:ext cx="22746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50" y="3872245"/>
            <a:ext cx="705464" cy="965943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99" y="3861944"/>
            <a:ext cx="699551" cy="9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872743" y="1247050"/>
            <a:ext cx="8280920" cy="349297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 flipH="1">
            <a:off x="863080" y="2039338"/>
            <a:ext cx="8280920" cy="349297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 flipH="1">
            <a:off x="872743" y="2874739"/>
            <a:ext cx="8280920" cy="349297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 flipH="1">
            <a:off x="863080" y="4692144"/>
            <a:ext cx="8280920" cy="349297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 flipH="1">
            <a:off x="875571" y="5142238"/>
            <a:ext cx="8280920" cy="349297"/>
          </a:xfrm>
          <a:prstGeom prst="rect">
            <a:avLst/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2" panose="05020102010507070707" pitchFamily="18" charset="2"/>
              <a:buChar char=""/>
            </a:pPr>
            <a:r>
              <a:rPr lang="fr-FR" sz="2400" dirty="0" smtClean="0"/>
              <a:t>Introduction</a:t>
            </a:r>
          </a:p>
          <a:p>
            <a:pPr lvl="1"/>
            <a:r>
              <a:rPr lang="fr-FR" sz="2000" dirty="0" smtClean="0"/>
              <a:t>Objectifs, contributions et contexte</a:t>
            </a:r>
          </a:p>
          <a:p>
            <a:pPr>
              <a:buFont typeface="Wingdings 2" panose="05020102010507070707" pitchFamily="18" charset="2"/>
              <a:buChar char=""/>
            </a:pPr>
            <a:r>
              <a:rPr lang="fr-FR" sz="2400" dirty="0" smtClean="0"/>
              <a:t>État de l'art</a:t>
            </a:r>
          </a:p>
          <a:p>
            <a:pPr lvl="1"/>
            <a:r>
              <a:rPr lang="fr-FR" sz="2000" dirty="0" smtClean="0"/>
              <a:t>Approches </a:t>
            </a:r>
            <a:r>
              <a:rPr lang="fr-FR" sz="2000" i="1" dirty="0" smtClean="0"/>
              <a:t>model-free</a:t>
            </a:r>
            <a:r>
              <a:rPr lang="fr-FR" sz="2000" dirty="0" smtClean="0"/>
              <a:t> vs. </a:t>
            </a:r>
            <a:r>
              <a:rPr lang="fr-FR" sz="2000" i="1" dirty="0" smtClean="0"/>
              <a:t>model-</a:t>
            </a:r>
            <a:r>
              <a:rPr lang="fr-FR" sz="2000" i="1" dirty="0" err="1" smtClean="0"/>
              <a:t>based</a:t>
            </a:r>
            <a:endParaRPr lang="fr-FR" sz="2200" i="1" dirty="0" smtClean="0"/>
          </a:p>
          <a:p>
            <a:pPr>
              <a:buFont typeface="Wingdings 2" panose="05020102010507070707" pitchFamily="18" charset="2"/>
              <a:buChar char="w"/>
            </a:pPr>
            <a:r>
              <a:rPr lang="fr-FR" sz="2400" dirty="0" smtClean="0"/>
              <a:t>Présentation de notre approche</a:t>
            </a:r>
          </a:p>
          <a:p>
            <a:pPr lvl="1"/>
            <a:r>
              <a:rPr lang="fr-FR" sz="2000" dirty="0" smtClean="0"/>
              <a:t>Extraction de champs de mouvements</a:t>
            </a:r>
          </a:p>
          <a:p>
            <a:pPr lvl="1"/>
            <a:r>
              <a:rPr lang="fr-FR" sz="2000" dirty="0" smtClean="0"/>
              <a:t>Animation de maillages</a:t>
            </a:r>
          </a:p>
          <a:p>
            <a:pPr marL="914400" lvl="2" indent="0">
              <a:buNone/>
            </a:pPr>
            <a:r>
              <a:rPr lang="fr-FR" sz="1800" dirty="0">
                <a:solidFill>
                  <a:srgbClr val="336600"/>
                </a:solidFill>
                <a:sym typeface="Wingdings 3" panose="05040102010807070707" pitchFamily="18" charset="2"/>
              </a:rPr>
              <a:t> </a:t>
            </a:r>
            <a:r>
              <a:rPr lang="fr-FR" sz="1800" dirty="0" smtClean="0"/>
              <a:t>Déformation globale</a:t>
            </a:r>
          </a:p>
          <a:p>
            <a:pPr marL="914400" lvl="2" indent="0">
              <a:buNone/>
            </a:pPr>
            <a:r>
              <a:rPr lang="fr-FR" sz="1800" dirty="0">
                <a:solidFill>
                  <a:srgbClr val="336600"/>
                </a:solidFill>
                <a:sym typeface="Wingdings 3" panose="05040102010807070707" pitchFamily="18" charset="2"/>
              </a:rPr>
              <a:t> </a:t>
            </a:r>
            <a:r>
              <a:rPr lang="fr-FR" sz="1800" dirty="0" smtClean="0"/>
              <a:t>Optimisation locale</a:t>
            </a:r>
          </a:p>
          <a:p>
            <a:pPr>
              <a:buFont typeface="Wingdings 2" panose="05020102010507070707" pitchFamily="18" charset="2"/>
              <a:buChar char=""/>
            </a:pPr>
            <a:r>
              <a:rPr lang="fr-FR" sz="2400" dirty="0" smtClean="0"/>
              <a:t>Résultats</a:t>
            </a:r>
          </a:p>
          <a:p>
            <a:pPr>
              <a:buFont typeface="Wingdings 2" panose="05020102010507070707" pitchFamily="18" charset="2"/>
              <a:buChar char=""/>
            </a:pPr>
            <a:r>
              <a:rPr lang="fr-FR" sz="2400" dirty="0" smtClean="0"/>
              <a:t>Conclusion et perspectives</a:t>
            </a:r>
          </a:p>
          <a:p>
            <a:pPr>
              <a:buFont typeface="Wingdings 2" panose="05020102010507070707" pitchFamily="18" charset="2"/>
              <a:buChar char=""/>
            </a:pP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29"/>
          <p:cNvCxnSpPr/>
          <p:nvPr/>
        </p:nvCxnSpPr>
        <p:spPr>
          <a:xfrm>
            <a:off x="1602692" y="3680082"/>
            <a:ext cx="0" cy="26502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5007270" y="3056004"/>
            <a:ext cx="223231" cy="147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197260" y="3540114"/>
            <a:ext cx="22746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Pipeline de traitement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15764" y="2255757"/>
            <a:ext cx="1612439" cy="96730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Maillage</a:t>
            </a:r>
          </a:p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 référence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15764" y="3339196"/>
            <a:ext cx="1612439" cy="96730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Champ de</a:t>
            </a:r>
          </a:p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déplacements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961" y="3936033"/>
            <a:ext cx="3097650" cy="1338763"/>
          </a:xfrm>
          <a:prstGeom prst="rect">
            <a:avLst/>
          </a:prstGeom>
          <a:gradFill flip="none" rotWithShape="1">
            <a:gsLst>
              <a:gs pos="0">
                <a:srgbClr val="A7D5A7">
                  <a:tint val="66000"/>
                  <a:satMod val="160000"/>
                </a:srgbClr>
              </a:gs>
              <a:gs pos="50000">
                <a:srgbClr val="A7D5A7">
                  <a:tint val="44500"/>
                  <a:satMod val="160000"/>
                </a:srgbClr>
              </a:gs>
              <a:gs pos="100000">
                <a:srgbClr val="A7D5A7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dirty="0" smtClean="0">
                <a:solidFill>
                  <a:srgbClr val="777777"/>
                </a:solidFill>
                <a:latin typeface="+mj-lt"/>
              </a:rPr>
              <a:t>Séquence de volumes</a:t>
            </a:r>
            <a:endParaRPr lang="en-US" sz="1200" dirty="0">
              <a:solidFill>
                <a:srgbClr val="777777"/>
              </a:solidFill>
              <a:latin typeface="+mj-lt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077552" y="2748805"/>
            <a:ext cx="338212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864899" y="3223061"/>
            <a:ext cx="0" cy="719978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1491979" y="4447859"/>
            <a:ext cx="201233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594022" y="3689024"/>
            <a:ext cx="1821742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5022735" y="3707560"/>
            <a:ext cx="400559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3041761" y="4587436"/>
            <a:ext cx="2377425" cy="0"/>
          </a:xfrm>
          <a:prstGeom prst="straightConnector1">
            <a:avLst/>
          </a:prstGeom>
          <a:ln w="38100">
            <a:solidFill>
              <a:srgbClr val="777777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5213356" y="3057479"/>
            <a:ext cx="0" cy="489634"/>
          </a:xfrm>
          <a:prstGeom prst="line">
            <a:avLst/>
          </a:prstGeom>
          <a:ln w="3810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2961" y="2247117"/>
            <a:ext cx="2944591" cy="96730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Reconstruction </a:t>
            </a:r>
            <a:r>
              <a:rPr lang="fr-FR" sz="1050" i="1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model-free</a:t>
            </a:r>
            <a:endParaRPr lang="en-US" sz="1050" i="1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0065" y="4010630"/>
            <a:ext cx="1281915" cy="83785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Volumes</a:t>
            </a:r>
            <a:endParaRPr lang="en-US" sz="105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93212" y="4010630"/>
            <a:ext cx="1348549" cy="83785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50" i="1" dirty="0" err="1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Euclidean</a:t>
            </a:r>
            <a:r>
              <a:rPr lang="fr-FR" sz="1050" i="1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fr-FR" sz="1050" i="1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Distance </a:t>
            </a:r>
          </a:p>
          <a:p>
            <a:r>
              <a:rPr lang="fr-FR" sz="1050" i="1" dirty="0" err="1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Transform</a:t>
            </a:r>
            <a:endParaRPr lang="en-US" sz="1050" i="1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50" y="3872245"/>
            <a:ext cx="705464" cy="96594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99" y="3861944"/>
            <a:ext cx="699551" cy="95784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32" y="2288866"/>
            <a:ext cx="883805" cy="88380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19186" y="3339196"/>
            <a:ext cx="3571902" cy="1935599"/>
          </a:xfrm>
          <a:prstGeom prst="rect">
            <a:avLst/>
          </a:prstGeom>
          <a:gradFill flip="none" rotWithShape="1">
            <a:gsLst>
              <a:gs pos="0">
                <a:srgbClr val="009900">
                  <a:tint val="66000"/>
                  <a:satMod val="160000"/>
                </a:srgbClr>
              </a:gs>
              <a:gs pos="50000">
                <a:srgbClr val="009900">
                  <a:tint val="44500"/>
                  <a:satMod val="160000"/>
                </a:srgbClr>
              </a:gs>
              <a:gs pos="100000">
                <a:srgbClr val="0099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noFill/>
          </a:ln>
          <a:effectLst>
            <a:glow rad="139700">
              <a:srgbClr val="CCFFCC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fr-FR" sz="1200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Animation de maillage</a:t>
            </a:r>
            <a:endParaRPr lang="en-US" sz="1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46785" y="3430266"/>
            <a:ext cx="1542437" cy="1341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050" b="1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Optimisation locale</a:t>
            </a:r>
            <a:endParaRPr lang="en-US" sz="105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16770" y="3423122"/>
            <a:ext cx="1542437" cy="1341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050" b="1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Déformation globale</a:t>
            </a:r>
            <a:endParaRPr lang="en-US" sz="105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7062201" y="4103447"/>
            <a:ext cx="285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me 28"/>
          <p:cNvGraphicFramePr/>
          <p:nvPr>
            <p:extLst>
              <p:ext uri="{D42A27DB-BD31-4B8C-83A1-F6EECF244321}">
                <p14:modId xmlns:p14="http://schemas.microsoft.com/office/powerpoint/2010/main" val="1165309966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7" name="Imag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06" y="1931758"/>
            <a:ext cx="980466" cy="1342486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248" y="3185967"/>
            <a:ext cx="1125406" cy="10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000" dirty="0" smtClean="0"/>
              <a:t>Champs </a:t>
            </a:r>
            <a:r>
              <a:rPr lang="fr-FR" sz="4000" dirty="0"/>
              <a:t>de </a:t>
            </a:r>
            <a:r>
              <a:rPr lang="fr-FR" sz="4000" dirty="0" smtClean="0"/>
              <a:t>mouvements</a:t>
            </a:r>
          </a:p>
          <a:p>
            <a:pPr lvl="4"/>
            <a:endParaRPr lang="fr-FR" sz="2800" dirty="0"/>
          </a:p>
          <a:p>
            <a:pPr lvl="4"/>
            <a:r>
              <a:rPr lang="fr-FR" sz="2800" dirty="0" smtClean="0"/>
              <a:t>Appariement de </a:t>
            </a:r>
            <a:r>
              <a:rPr lang="fr-FR" sz="2800" dirty="0" err="1" smtClean="0"/>
              <a:t>voxels</a:t>
            </a:r>
            <a:endParaRPr lang="fr-FR" sz="2800" dirty="0" smtClean="0"/>
          </a:p>
          <a:p>
            <a:pPr lvl="4"/>
            <a:r>
              <a:rPr lang="fr-FR" sz="2800" dirty="0" smtClean="0"/>
              <a:t>Régularisation</a:t>
            </a:r>
            <a:endParaRPr lang="fr-FR" sz="2800" dirty="0"/>
          </a:p>
          <a:p>
            <a:pPr marL="0" indent="0" algn="ctr">
              <a:buNone/>
            </a:pPr>
            <a:endParaRPr lang="en-US" sz="4000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4363200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78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Données d'entrée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1600" dirty="0" smtClean="0"/>
          </a:p>
          <a:p>
            <a:r>
              <a:rPr lang="fr-FR" sz="1600" dirty="0" smtClean="0"/>
              <a:t>Séquence de volumes : volumes texturés et transformée en distance euclidienne</a:t>
            </a:r>
          </a:p>
          <a:p>
            <a:endParaRPr lang="fr-FR" sz="1600" i="1" dirty="0"/>
          </a:p>
          <a:p>
            <a:endParaRPr lang="fr-FR" sz="1600" i="1" dirty="0" smtClean="0"/>
          </a:p>
          <a:p>
            <a:endParaRPr lang="fr-FR" sz="1600" i="1" dirty="0"/>
          </a:p>
          <a:p>
            <a:endParaRPr lang="fr-FR" sz="1600" i="1" dirty="0" smtClean="0"/>
          </a:p>
          <a:p>
            <a:endParaRPr lang="fr-FR" sz="1600" i="1" dirty="0"/>
          </a:p>
          <a:p>
            <a:endParaRPr lang="fr-FR" sz="1600" i="1" dirty="0" smtClean="0"/>
          </a:p>
          <a:p>
            <a:endParaRPr lang="fr-FR" sz="1600" i="1" dirty="0"/>
          </a:p>
          <a:p>
            <a:endParaRPr lang="fr-FR" sz="1600" i="1" dirty="0" smtClean="0"/>
          </a:p>
          <a:p>
            <a:endParaRPr lang="fr-FR" sz="1600" i="1" dirty="0"/>
          </a:p>
          <a:p>
            <a:endParaRPr lang="fr-FR" sz="1600" i="1" dirty="0" smtClean="0"/>
          </a:p>
          <a:p>
            <a:endParaRPr lang="fr-FR" sz="1600" i="1" dirty="0"/>
          </a:p>
          <a:p>
            <a:endParaRPr lang="fr-FR" sz="1600" i="1" dirty="0" smtClean="0"/>
          </a:p>
          <a:p>
            <a:endParaRPr lang="fr-FR" sz="16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723086" y="5139189"/>
            <a:ext cx="3233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i="1" dirty="0" err="1" smtClean="0"/>
              <a:t>Euclidean</a:t>
            </a:r>
            <a:r>
              <a:rPr lang="fr-FR" sz="1400" i="1" dirty="0" smtClean="0"/>
              <a:t> Distance </a:t>
            </a:r>
            <a:r>
              <a:rPr lang="fr-FR" sz="1400" i="1" dirty="0" err="1" smtClean="0"/>
              <a:t>Transform</a:t>
            </a:r>
            <a:r>
              <a:rPr lang="fr-FR" sz="1400" i="1" dirty="0" smtClean="0"/>
              <a:t> (EDT) </a:t>
            </a:r>
            <a:r>
              <a:rPr lang="fr-FR" sz="1400" dirty="0" smtClean="0"/>
              <a:t>: à chaque </a:t>
            </a:r>
            <a:r>
              <a:rPr lang="fr-FR" sz="1400" dirty="0" err="1" smtClean="0"/>
              <a:t>voxel</a:t>
            </a:r>
            <a:r>
              <a:rPr lang="fr-FR" sz="1400" dirty="0" smtClean="0"/>
              <a:t> est associée une distance vers la surface la plus proche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691680" y="5139189"/>
            <a:ext cx="2729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smtClean="0"/>
              <a:t>Volume coloré : à chaque </a:t>
            </a:r>
            <a:r>
              <a:rPr lang="fr-FR" sz="1400" dirty="0" err="1" smtClean="0"/>
              <a:t>voxel</a:t>
            </a:r>
            <a:r>
              <a:rPr lang="fr-FR" sz="1400" dirty="0" smtClean="0"/>
              <a:t> de surface est associée une couleur RGB</a:t>
            </a:r>
            <a:endParaRPr lang="fr-FR" sz="1400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193880963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04" y="2060848"/>
            <a:ext cx="2208786" cy="302433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10" y="2060848"/>
            <a:ext cx="220878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8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700808"/>
            <a:ext cx="3312368" cy="2022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sz="1600" dirty="0" smtClean="0"/>
              </a:p>
              <a:p>
                <a:pPr marL="0" indent="0">
                  <a:buNone/>
                </a:pPr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  <a:p>
                <a:r>
                  <a:rPr lang="fr-FR" sz="1600" dirty="0" smtClean="0"/>
                  <a:t>Minimisation  d'une fonction de distance</a:t>
                </a:r>
                <a:endParaRPr lang="fr-FR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>
                          <a:latin typeface="Cambria Math"/>
                        </a:rPr>
                        <m:t>arg</m:t>
                      </m:r>
                      <m:func>
                        <m:func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6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fr-FR" sz="1600" i="1">
                                      <a:latin typeface="Cambria Math"/>
                                    </a:rPr>
                                    <m:t>+1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lang="fr-FR" sz="1600" i="1"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fr-FR" sz="1600" i="1">
                                      <a:latin typeface="Cambria Math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fr-FR" sz="1600" dirty="0"/>
              </a:p>
              <a:p>
                <a:r>
                  <a:rPr lang="fr-FR" sz="1600" dirty="0" smtClean="0"/>
                  <a:t>Distance entre deux </a:t>
                </a:r>
                <a:r>
                  <a:rPr lang="fr-FR" sz="1600" dirty="0" err="1" smtClean="0"/>
                  <a:t>voxels</a:t>
                </a:r>
                <a:r>
                  <a:rPr lang="fr-FR" sz="1600" dirty="0" smtClean="0"/>
                  <a:t> de surface, calculée selon trois critères</a:t>
                </a:r>
                <a:endParaRPr lang="fr-FR" sz="1600" dirty="0"/>
              </a:p>
              <a:p>
                <a:pPr lvl="1"/>
                <a:r>
                  <a:rPr lang="fr-FR" sz="1600" dirty="0" smtClean="0"/>
                  <a:t>Distance euclidienne</a:t>
                </a:r>
                <a:endParaRPr lang="fr-FR" sz="1600" dirty="0"/>
              </a:p>
              <a:p>
                <a:pPr lvl="1"/>
                <a:r>
                  <a:rPr lang="fr-FR" sz="1600" dirty="0" smtClean="0"/>
                  <a:t>Différence angulaire entre les normales</a:t>
                </a:r>
              </a:p>
              <a:p>
                <a:pPr lvl="1"/>
                <a:r>
                  <a:rPr lang="fr-FR" sz="1600" dirty="0" smtClean="0"/>
                  <a:t>Distance colorimétrique</a:t>
                </a:r>
              </a:p>
              <a:p>
                <a:pPr marL="0" indent="0">
                  <a:buNone/>
                </a:pPr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Appariement de </a:t>
            </a:r>
            <a:r>
              <a:rPr lang="fr-FR" dirty="0" err="1" smtClean="0"/>
              <a:t>voxels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219832493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632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sz="1600" dirty="0" smtClean="0"/>
              </a:p>
              <a:p>
                <a:pPr marL="0" indent="0">
                  <a:buNone/>
                </a:pPr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  <a:p>
                <a:endParaRPr lang="fr-FR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6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r>
                        <a:rPr lang="fr-FR" sz="16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  <a:p>
                <a:pPr lvl="1"/>
                <a:r>
                  <a:rPr lang="fr-FR" sz="1600" dirty="0" smtClean="0"/>
                  <a:t>Critère de proximité :</a:t>
                </a:r>
                <a:r>
                  <a:rPr lang="fr-FR" sz="1600" dirty="0"/>
                  <a:t>	</a:t>
                </a:r>
                <a:r>
                  <a:rPr lang="fr-FR" sz="1600" dirty="0" smtClean="0"/>
                  <a:t> </a:t>
                </a:r>
                <a:r>
                  <a:rPr lang="fr-FR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fr-FR" sz="1600">
                        <a:latin typeface="Cambria Math"/>
                        <a:ea typeface="Cambria Math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sz="1600" dirty="0"/>
                  <a:t> </a:t>
                </a:r>
                <a:endParaRPr lang="fr-FR" sz="1600" i="1" dirty="0">
                  <a:latin typeface="Cambria Math"/>
                  <a:ea typeface="Cambria Math"/>
                </a:endParaRPr>
              </a:p>
              <a:p>
                <a:pPr lvl="1"/>
                <a:r>
                  <a:rPr lang="fr-FR" sz="1600" dirty="0"/>
                  <a:t>Critère </a:t>
                </a:r>
                <a:r>
                  <a:rPr lang="fr-FR" sz="1600" dirty="0" smtClean="0"/>
                  <a:t>d'orientation 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fr-FR" sz="1600" i="1">
                        <a:latin typeface="Cambria Math"/>
                        <a:ea typeface="Cambria Math"/>
                      </a:rPr>
                      <m:t>=1−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fr-FR" sz="1600" b="1">
                            <a:latin typeface="Cambria Math"/>
                            <a:ea typeface="Cambria Math"/>
                          </a:rPr>
                          <m:t>𝐧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bSup>
                    <m:r>
                      <a:rPr lang="fr-FR" sz="1600" i="1">
                        <a:latin typeface="Cambria Math"/>
                        <a:ea typeface="Cambria Math"/>
                      </a:rPr>
                      <m:t>∙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fr-FR" sz="1600" b="1">
                            <a:latin typeface="Cambria Math"/>
                            <a:ea typeface="Cambria Math"/>
                          </a:rPr>
                          <m:t>𝐧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fr-FR" sz="1600" dirty="0"/>
                  <a:t> </a:t>
                </a:r>
                <a:endParaRPr lang="fr-FR" sz="1600" i="1" dirty="0">
                  <a:latin typeface="Cambria Math"/>
                  <a:ea typeface="Cambria Math"/>
                </a:endParaRPr>
              </a:p>
              <a:p>
                <a:pPr lvl="1"/>
                <a:r>
                  <a:rPr lang="fr-FR" sz="1600" dirty="0"/>
                  <a:t>Critère </a:t>
                </a:r>
                <a:r>
                  <a:rPr lang="fr-FR" sz="1600" dirty="0" smtClean="0"/>
                  <a:t>colorimétrique :</a:t>
                </a:r>
                <a:r>
                  <a:rPr lang="fr-FR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fr-FR" sz="1600" i="1">
                        <a:latin typeface="Cambria Math"/>
                        <a:ea typeface="Cambria Math"/>
                      </a:rPr>
                      <m:t>=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𝑅𝐺𝐵</m:t>
                        </m:r>
                      </m:sub>
                    </m:sSub>
                    <m:r>
                      <a:rPr lang="fr-FR" sz="16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𝑅𝐺𝐵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z="1600" dirty="0"/>
                  <a:t> </a:t>
                </a:r>
                <a:r>
                  <a:rPr lang="fr-FR" sz="1600" dirty="0" smtClean="0"/>
                  <a:t>sont des termes de pondération</a:t>
                </a:r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92948"/>
            <a:ext cx="3312368" cy="20226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Appariement de </a:t>
            </a:r>
            <a:r>
              <a:rPr lang="fr-FR" dirty="0" err="1"/>
              <a:t>voxels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3607505" y="1933644"/>
            <a:ext cx="1927404" cy="192740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566584890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9776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sz="1600" dirty="0" smtClean="0"/>
              </a:p>
              <a:p>
                <a:pPr marL="0" indent="0">
                  <a:buNone/>
                </a:pPr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  <a:p>
                <a:endParaRPr lang="fr-FR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6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r>
                        <a:rPr lang="fr-FR" sz="16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  <a:p>
                <a:pPr lvl="1"/>
                <a:r>
                  <a:rPr lang="fr-FR" sz="1600" dirty="0"/>
                  <a:t>Critère de </a:t>
                </a:r>
                <a:r>
                  <a:rPr lang="fr-FR" sz="1600" dirty="0" smtClean="0"/>
                  <a:t>proximité :</a:t>
                </a:r>
                <a:r>
                  <a:rPr lang="fr-FR" sz="1600" dirty="0"/>
                  <a:t>	</a:t>
                </a:r>
                <a:r>
                  <a:rPr lang="fr-FR" sz="1600" dirty="0" smtClean="0"/>
                  <a:t> </a:t>
                </a:r>
                <a:r>
                  <a:rPr lang="fr-FR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fr-FR" sz="1600">
                        <a:latin typeface="Cambria Math"/>
                        <a:ea typeface="Cambria Math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fr-FR" sz="1600" b="1">
                                <a:latin typeface="Cambria Math"/>
                                <a:ea typeface="Cambria Math"/>
                              </a:rPr>
                              <m:t>𝐩</m:t>
                            </m:r>
                          </m:e>
                          <m:sub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fr-FR" sz="1600" b="1">
                                <a:latin typeface="Cambria Math"/>
                                <a:ea typeface="Cambria Math"/>
                              </a:rPr>
                              <m:t>𝐩</m:t>
                            </m:r>
                          </m:e>
                          <m:sub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sz="1600" dirty="0"/>
                  <a:t> </a:t>
                </a:r>
                <a:endParaRPr lang="fr-FR" sz="1600" i="1" dirty="0">
                  <a:latin typeface="Cambria Math"/>
                  <a:ea typeface="Cambria Math"/>
                </a:endParaRPr>
              </a:p>
              <a:p>
                <a:pPr lvl="1"/>
                <a:r>
                  <a:rPr lang="fr-FR" sz="1600" dirty="0"/>
                  <a:t>Critère </a:t>
                </a:r>
                <a:r>
                  <a:rPr lang="fr-FR" sz="1600" dirty="0" smtClean="0"/>
                  <a:t>d'orientation :</a:t>
                </a:r>
                <a:r>
                  <a:rPr lang="fr-FR" sz="1600" dirty="0"/>
                  <a:t>	</a:t>
                </a:r>
                <a:r>
                  <a:rPr lang="fr-FR" sz="1600" dirty="0" smtClean="0"/>
                  <a:t> </a:t>
                </a:r>
                <a:r>
                  <a:rPr lang="fr-FR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fr-FR" sz="1600" i="1">
                        <a:latin typeface="Cambria Math"/>
                        <a:ea typeface="Cambria Math"/>
                      </a:rPr>
                      <m:t>=1−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fr-FR" sz="1600" b="1">
                            <a:latin typeface="Cambria Math"/>
                            <a:ea typeface="Cambria Math"/>
                          </a:rPr>
                          <m:t>𝐧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bSup>
                    <m:r>
                      <a:rPr lang="fr-FR" sz="1600" i="1">
                        <a:latin typeface="Cambria Math"/>
                        <a:ea typeface="Cambria Math"/>
                      </a:rPr>
                      <m:t>∙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fr-FR" sz="1600" b="1">
                            <a:latin typeface="Cambria Math"/>
                            <a:ea typeface="Cambria Math"/>
                          </a:rPr>
                          <m:t>𝐧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fr-FR" sz="1600" dirty="0"/>
                  <a:t> </a:t>
                </a:r>
                <a:endParaRPr lang="fr-FR" sz="1600" i="1" dirty="0">
                  <a:latin typeface="Cambria Math"/>
                  <a:ea typeface="Cambria Math"/>
                </a:endParaRPr>
              </a:p>
              <a:p>
                <a:pPr lvl="1"/>
                <a:r>
                  <a:rPr lang="fr-FR" sz="1600" dirty="0"/>
                  <a:t>Critère </a:t>
                </a:r>
                <a:r>
                  <a:rPr lang="fr-FR" sz="1600" dirty="0" smtClean="0"/>
                  <a:t>colorimétrique :</a:t>
                </a:r>
                <a:r>
                  <a:rPr lang="fr-FR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fr-FR" sz="1600" i="1">
                        <a:latin typeface="Cambria Math"/>
                        <a:ea typeface="Cambria Math"/>
                      </a:rPr>
                      <m:t>=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𝑅𝐺𝐵</m:t>
                        </m:r>
                      </m:sub>
                    </m:sSub>
                    <m:r>
                      <a:rPr lang="fr-FR" sz="16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𝑅𝐺𝐵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z="1600" dirty="0"/>
                  <a:t> sont des termes de pondération</a:t>
                </a:r>
              </a:p>
              <a:p>
                <a:pPr marL="0" indent="0">
                  <a:buNone/>
                </a:pPr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Appariement de </a:t>
            </a:r>
            <a:r>
              <a:rPr lang="fr-FR" dirty="0" err="1"/>
              <a:t>voxels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92948"/>
            <a:ext cx="3312368" cy="2022694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3607505" y="1933644"/>
            <a:ext cx="1927404" cy="192740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369991954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512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Appariement de </a:t>
            </a:r>
            <a:r>
              <a:rPr lang="fr-FR" dirty="0" err="1"/>
              <a:t>voxels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sz="1600" dirty="0" smtClean="0"/>
              </a:p>
              <a:p>
                <a:pPr marL="0" indent="0">
                  <a:buNone/>
                </a:pPr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pPr marL="0" indent="0">
                  <a:buNone/>
                </a:pPr>
                <a:endParaRPr lang="fr-FR" sz="1600" dirty="0" smtClean="0"/>
              </a:p>
              <a:p>
                <a:pPr marL="0" indent="0">
                  <a:buNone/>
                </a:pPr>
                <a:endParaRPr lang="fr-FR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fr-FR" sz="16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r>
                        <a:rPr lang="fr-FR" sz="16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/>
                          <a:ea typeface="Cambria Math"/>
                        </a:rPr>
                        <m:t>+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  <a:p>
                <a:pPr lvl="1"/>
                <a:r>
                  <a:rPr lang="fr-FR" sz="1600" dirty="0"/>
                  <a:t>Critère de </a:t>
                </a:r>
                <a:r>
                  <a:rPr lang="fr-FR" sz="1600" dirty="0" smtClean="0"/>
                  <a:t>proximité :</a:t>
                </a:r>
                <a:r>
                  <a:rPr lang="fr-FR" sz="1600" dirty="0"/>
                  <a:t>	</a:t>
                </a:r>
                <a:r>
                  <a:rPr lang="fr-FR" sz="1600" dirty="0" smtClean="0"/>
                  <a:t> </a:t>
                </a:r>
                <a:r>
                  <a:rPr lang="fr-FR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fr-FR" sz="1600">
                        <a:latin typeface="Cambria Math"/>
                        <a:ea typeface="Cambria Math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fr-FR" sz="1600" b="1">
                                <a:latin typeface="Cambria Math"/>
                                <a:ea typeface="Cambria Math"/>
                              </a:rPr>
                              <m:t>𝐩</m:t>
                            </m:r>
                          </m:e>
                          <m:sub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fr-FR" sz="1600" b="1">
                                <a:latin typeface="Cambria Math"/>
                                <a:ea typeface="Cambria Math"/>
                              </a:rPr>
                              <m:t>𝐩</m:t>
                            </m:r>
                          </m:e>
                          <m:sub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sz="1600" dirty="0"/>
                  <a:t> </a:t>
                </a:r>
                <a:endParaRPr lang="fr-FR" sz="1600" i="1" dirty="0">
                  <a:latin typeface="Cambria Math"/>
                  <a:ea typeface="Cambria Math"/>
                </a:endParaRPr>
              </a:p>
              <a:p>
                <a:pPr lvl="1"/>
                <a:r>
                  <a:rPr lang="fr-FR" sz="1600" dirty="0"/>
                  <a:t>Critère </a:t>
                </a:r>
                <a:r>
                  <a:rPr lang="fr-FR" sz="1600" dirty="0" smtClean="0"/>
                  <a:t>d'orientation :</a:t>
                </a:r>
                <a:r>
                  <a:rPr lang="fr-FR" sz="1600" dirty="0"/>
                  <a:t>	</a:t>
                </a:r>
                <a:r>
                  <a:rPr lang="fr-FR" sz="1600" dirty="0" smtClean="0"/>
                  <a:t> </a:t>
                </a:r>
                <a:r>
                  <a:rPr lang="fr-FR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fr-FR" sz="1600" i="1">
                        <a:latin typeface="Cambria Math"/>
                        <a:ea typeface="Cambria Math"/>
                      </a:rPr>
                      <m:t>=1−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fr-FR" sz="1600" b="1">
                            <a:latin typeface="Cambria Math"/>
                            <a:ea typeface="Cambria Math"/>
                          </a:rPr>
                          <m:t>𝐧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bSup>
                    <m:r>
                      <a:rPr lang="fr-FR" sz="1600" i="1">
                        <a:latin typeface="Cambria Math"/>
                        <a:ea typeface="Cambria Math"/>
                      </a:rPr>
                      <m:t>∙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fr-FR" sz="1600" b="1">
                            <a:latin typeface="Cambria Math"/>
                            <a:ea typeface="Cambria Math"/>
                          </a:rPr>
                          <m:t>𝐧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fr-FR" sz="1600" dirty="0"/>
                  <a:t> </a:t>
                </a:r>
                <a:endParaRPr lang="fr-FR" sz="1600" i="1" dirty="0">
                  <a:latin typeface="Cambria Math"/>
                  <a:ea typeface="Cambria Math"/>
                </a:endParaRPr>
              </a:p>
              <a:p>
                <a:pPr lvl="1"/>
                <a:r>
                  <a:rPr lang="fr-FR" sz="1600" dirty="0"/>
                  <a:t>Critère </a:t>
                </a:r>
                <a:r>
                  <a:rPr lang="fr-FR" sz="1600" dirty="0" smtClean="0"/>
                  <a:t>colorimétrique :</a:t>
                </a:r>
                <a:r>
                  <a:rPr lang="fr-FR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fr-FR" sz="1600" i="1">
                        <a:latin typeface="Cambria Math"/>
                        <a:ea typeface="Cambria Math"/>
                      </a:rPr>
                      <m:t>=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𝑅𝐺𝐵</m:t>
                        </m:r>
                      </m:sub>
                    </m:sSub>
                    <m:r>
                      <a:rPr lang="fr-FR" sz="16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fr-FR" sz="1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fr-FR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𝑅𝐺𝐵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z="1600" dirty="0"/>
                  <a:t> sont des termes de pondération</a:t>
                </a:r>
              </a:p>
              <a:p>
                <a:pPr marL="0" indent="0">
                  <a:buNone/>
                </a:pPr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Z:\Documents\redac\figures\fig_vox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30" y="1692948"/>
            <a:ext cx="3313954" cy="202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12840687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59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Appariement de </a:t>
            </a:r>
            <a:r>
              <a:rPr lang="fr-FR" dirty="0" err="1"/>
              <a:t>voxels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fr-FR" sz="1600" dirty="0" smtClean="0"/>
              </a:p>
              <a:p>
                <a:pPr marL="0" indent="0">
                  <a:buNone/>
                </a:pPr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  <a:p>
                <a:r>
                  <a:rPr lang="fr-FR" sz="1600" dirty="0" smtClean="0"/>
                  <a:t>Chaque appariement de </a:t>
                </a:r>
                <a:r>
                  <a:rPr lang="fr-FR" sz="1600" dirty="0" err="1" smtClean="0"/>
                  <a:t>voxels</a:t>
                </a:r>
                <a:r>
                  <a:rPr lang="fr-FR" sz="1600" dirty="0" smtClean="0"/>
                  <a:t> </a:t>
                </a:r>
                <a:r>
                  <a:rPr lang="fr-FR" sz="16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fr-FR" sz="16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fr-FR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fr-FR" sz="16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</a:rPr>
                          <m:t>𝑛</m:t>
                        </m:r>
                        <m:r>
                          <a:rPr lang="fr-FR" sz="16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fr-FR" sz="1600" i="1">
                        <a:latin typeface="Cambria Math"/>
                      </a:rPr>
                      <m:t>)</m:t>
                    </m:r>
                    <m:r>
                      <a:rPr lang="fr-FR" sz="16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fr-FR" sz="1600" dirty="0" smtClean="0"/>
                  <a:t>définit un vecteur. L'ensemble des vecteurs obtenus sont ajoutés à un champ de vecteurs (grille 3D similaire au volume discret) à la position du </a:t>
                </a:r>
                <a:r>
                  <a:rPr lang="fr-FR" sz="1600" dirty="0" err="1" smtClean="0"/>
                  <a:t>voxel</a:t>
                </a:r>
                <a:r>
                  <a:rPr lang="fr-FR" sz="16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fr-FR" sz="16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fr-FR" sz="1600" dirty="0" smtClean="0"/>
                  <a:t>.</a:t>
                </a:r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dirty="0" smtClean="0"/>
                  <a:t>Appariement effectué dans le sens </a:t>
                </a:r>
                <a:r>
                  <a:rPr lang="fr-FR" sz="1600" i="1" dirty="0" err="1"/>
                  <a:t>forward</a:t>
                </a:r>
                <a:r>
                  <a:rPr lang="fr-FR" sz="16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/>
                            <a:ea typeface="Cambria Math"/>
                          </a:rPr>
                          <m:t>V</m:t>
                        </m:r>
                      </m:e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fr-FR" sz="1600" dirty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/>
                            <a:ea typeface="Cambria Math"/>
                          </a:rPr>
                          <m:t>V</m:t>
                        </m:r>
                      </m:e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fr-FR" sz="1600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p>
                  </m:oMath>
                </a14:m>
                <a:r>
                  <a:rPr lang="fr-FR" sz="1600" dirty="0"/>
                  <a:t>) </a:t>
                </a:r>
                <a:r>
                  <a:rPr lang="fr-FR" sz="1600" dirty="0" smtClean="0"/>
                  <a:t>puis </a:t>
                </a:r>
                <a:r>
                  <a:rPr lang="fr-FR" sz="1600" i="1" dirty="0" err="1"/>
                  <a:t>backward</a:t>
                </a:r>
                <a:r>
                  <a:rPr lang="fr-FR" sz="16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/>
                            <a:ea typeface="Cambria Math"/>
                          </a:rPr>
                          <m:t>V</m:t>
                        </m:r>
                      </m:e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fr-FR" sz="1600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p>
                    <m:r>
                      <a:rPr lang="fr-FR" sz="1600" dirty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/>
                            <a:ea typeface="Cambria Math"/>
                          </a:rPr>
                          <m:t>V</m:t>
                        </m:r>
                      </m:e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1600" dirty="0" smtClean="0"/>
                  <a:t>).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94340"/>
            <a:ext cx="3312368" cy="2022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995936" y="1334300"/>
                <a:ext cx="1368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  <a:ea typeface="Cambria Math"/>
                            </a:rPr>
                            <m:t>V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fr-FR" dirty="0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  <a:ea typeface="Cambria Math"/>
                            </a:rPr>
                            <m:t>V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fr-FR">
                              <a:latin typeface="Cambria Math"/>
                              <a:ea typeface="Cambria Math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1334300"/>
                <a:ext cx="136815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99981812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05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Appariement de </a:t>
            </a:r>
            <a:r>
              <a:rPr lang="fr-FR" dirty="0" err="1"/>
              <a:t>voxels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fr-FR" sz="1600" dirty="0" smtClean="0"/>
              </a:p>
              <a:p>
                <a:pPr marL="0" indent="0">
                  <a:buNone/>
                </a:pPr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endParaRPr lang="fr-FR" sz="1600" dirty="0"/>
              </a:p>
              <a:p>
                <a:pPr marL="0" indent="0">
                  <a:buNone/>
                </a:pPr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dirty="0"/>
                  <a:t>Chaque appariement de </a:t>
                </a:r>
                <a:r>
                  <a:rPr lang="fr-FR" sz="1600" dirty="0" err="1"/>
                  <a:t>voxels</a:t>
                </a:r>
                <a:r>
                  <a:rPr lang="fr-FR" sz="1600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fr-FR" sz="16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fr-FR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fr-FR" sz="16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</a:rPr>
                          <m:t>𝑛</m:t>
                        </m:r>
                        <m:r>
                          <a:rPr lang="fr-FR" sz="16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fr-FR" sz="1600" i="1">
                        <a:latin typeface="Cambria Math"/>
                      </a:rPr>
                      <m:t>)</m:t>
                    </m:r>
                    <m:r>
                      <a:rPr lang="fr-FR" sz="16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fr-FR" sz="1600" dirty="0" smtClean="0"/>
                  <a:t>définit </a:t>
                </a:r>
                <a:r>
                  <a:rPr lang="fr-FR" sz="1600" dirty="0"/>
                  <a:t>un vecteur. L'ensemble des vecteurs obtenus sont ajoutés à un champ de vecteurs (grille 3D similaire au volume discret) à la position du </a:t>
                </a:r>
                <a:r>
                  <a:rPr lang="fr-FR" sz="1600" dirty="0" err="1"/>
                  <a:t>voxel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fr-FR" sz="16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fr-FR" sz="1600" dirty="0"/>
                  <a:t>.</a:t>
                </a:r>
              </a:p>
              <a:p>
                <a:endParaRPr lang="fr-FR" sz="1600" dirty="0"/>
              </a:p>
              <a:p>
                <a:r>
                  <a:rPr lang="fr-FR" sz="1600" dirty="0"/>
                  <a:t>Appariement effectué dans le sens </a:t>
                </a:r>
                <a:r>
                  <a:rPr lang="fr-FR" sz="1600" i="1" dirty="0" err="1"/>
                  <a:t>forward</a:t>
                </a:r>
                <a:r>
                  <a:rPr lang="fr-FR" sz="16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/>
                            <a:ea typeface="Cambria Math"/>
                          </a:rPr>
                          <m:t>V</m:t>
                        </m:r>
                      </m:e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fr-FR" sz="1600" dirty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/>
                            <a:ea typeface="Cambria Math"/>
                          </a:rPr>
                          <m:t>V</m:t>
                        </m:r>
                      </m:e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fr-FR" sz="1600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p>
                  </m:oMath>
                </a14:m>
                <a:r>
                  <a:rPr lang="fr-FR" sz="1600" dirty="0"/>
                  <a:t>) puis </a:t>
                </a:r>
                <a:r>
                  <a:rPr lang="fr-FR" sz="1600" i="1" dirty="0" err="1"/>
                  <a:t>backward</a:t>
                </a:r>
                <a:r>
                  <a:rPr lang="fr-FR" sz="16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/>
                            <a:ea typeface="Cambria Math"/>
                          </a:rPr>
                          <m:t>V</m:t>
                        </m:r>
                      </m:e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fr-FR" sz="1600">
                            <a:latin typeface="Cambria Math"/>
                            <a:ea typeface="Cambria Math"/>
                          </a:rPr>
                          <m:t>+1</m:t>
                        </m:r>
                      </m:sup>
                    </m:sSup>
                    <m:r>
                      <a:rPr lang="fr-FR" sz="1600" dirty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600">
                            <a:latin typeface="Cambria Math"/>
                            <a:ea typeface="Cambria Math"/>
                          </a:rPr>
                          <m:t>V</m:t>
                        </m:r>
                      </m:e>
                      <m:sup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1600" dirty="0"/>
                  <a:t>).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995936" y="1334298"/>
                <a:ext cx="1368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  <a:ea typeface="Cambria Math"/>
                            </a:rPr>
                            <m:t>V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+1</m:t>
                          </m:r>
                        </m:sup>
                      </m:sSup>
                      <m:r>
                        <a:rPr lang="fr-FR" dirty="0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  <a:ea typeface="Cambria Math"/>
                            </a:rPr>
                            <m:t>V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1334298"/>
                <a:ext cx="136815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94338"/>
            <a:ext cx="3312368" cy="2022694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784635077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42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dirty="0" smtClean="0"/>
              <a:t>Champ de vecteurs irrégulier : appariements multiples et manque de précision.</a:t>
            </a:r>
          </a:p>
          <a:p>
            <a:endParaRPr lang="fr-FR" sz="1600" dirty="0"/>
          </a:p>
          <a:p>
            <a:r>
              <a:rPr lang="fr-FR" sz="1600" dirty="0" smtClean="0"/>
              <a:t>On applique un filtre gaussien (moyenne pondérée) pour obtenir un champ de déplacement plus lisse.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697320"/>
            <a:ext cx="2853754" cy="86758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Régularisation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156176" y="1946446"/>
            <a:ext cx="189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Champ de vecteurs brut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47020" y="2204864"/>
            <a:ext cx="260884" cy="26088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3840700260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021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000" dirty="0" smtClean="0"/>
              <a:t>Introduction</a:t>
            </a:r>
          </a:p>
          <a:p>
            <a:pPr marL="0" indent="0" algn="ctr">
              <a:buNone/>
            </a:pPr>
            <a:endParaRPr lang="fr-FR" sz="2800" dirty="0" smtClean="0"/>
          </a:p>
          <a:p>
            <a:pPr lvl="6"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2800" dirty="0" smtClean="0"/>
              <a:t>Objectifs</a:t>
            </a:r>
            <a:endParaRPr lang="fr-FR" sz="2800" dirty="0"/>
          </a:p>
          <a:p>
            <a:pPr lvl="6"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2800" dirty="0" smtClean="0"/>
              <a:t>Contributions</a:t>
            </a:r>
          </a:p>
          <a:p>
            <a:pPr lvl="6"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2800" dirty="0" smtClean="0"/>
              <a:t>Contexte</a:t>
            </a:r>
          </a:p>
          <a:p>
            <a:pPr lvl="4"/>
            <a:endParaRPr lang="fr-FR" sz="2800" dirty="0"/>
          </a:p>
          <a:p>
            <a:pPr marL="0" indent="0" algn="ctr">
              <a:buNone/>
            </a:pPr>
            <a:endParaRPr lang="en-US" sz="4000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95120611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66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Régularisation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dirty="0"/>
              <a:t>Champ de vecteurs </a:t>
            </a:r>
            <a:r>
              <a:rPr lang="fr-FR" sz="1600" dirty="0" smtClean="0"/>
              <a:t>irrégulier : </a:t>
            </a:r>
            <a:r>
              <a:rPr lang="fr-FR" sz="1600" dirty="0"/>
              <a:t>appariements multiples et manque de précision.</a:t>
            </a:r>
          </a:p>
          <a:p>
            <a:endParaRPr lang="fr-FR" sz="1600" dirty="0"/>
          </a:p>
          <a:p>
            <a:r>
              <a:rPr lang="fr-FR" sz="1600" dirty="0"/>
              <a:t>On applique un filtre </a:t>
            </a:r>
            <a:r>
              <a:rPr lang="fr-FR" sz="1600" dirty="0" smtClean="0"/>
              <a:t>gaussien </a:t>
            </a:r>
            <a:r>
              <a:rPr lang="fr-FR" sz="1600" dirty="0"/>
              <a:t>(moyenne pondérée) pour obtenir un </a:t>
            </a:r>
            <a:r>
              <a:rPr lang="fr-FR" sz="1600" dirty="0" smtClean="0"/>
              <a:t>champ </a:t>
            </a:r>
            <a:r>
              <a:rPr lang="fr-FR" sz="1600" dirty="0"/>
              <a:t>de déplacement plus lisse.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167738" y="3104378"/>
            <a:ext cx="225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Champ de déplacements final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993464"/>
            <a:ext cx="2853754" cy="8675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700808"/>
            <a:ext cx="2853754" cy="86758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156176" y="1946446"/>
            <a:ext cx="189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Champ de vecteurs brut</a:t>
            </a:r>
            <a:endParaRPr lang="fr-FR" dirty="0"/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3927607372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320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1600" dirty="0" smtClean="0"/>
          </a:p>
          <a:p>
            <a:r>
              <a:rPr lang="fr-FR" sz="1600" dirty="0" smtClean="0"/>
              <a:t>Champ de déplacement calculé entre chaque paire de poses consécutives, tout au long de la séquence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Résultats sur une séquence de 25 poses.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547664" y="2132856"/>
            <a:ext cx="6048672" cy="2953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3628610" cy="3389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180076"/>
            <a:ext cx="3061524" cy="282176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953189" y="4807234"/>
            <a:ext cx="230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Séquence de volumes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4879920" y="4807234"/>
            <a:ext cx="230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Champs de déplacements</a:t>
            </a:r>
            <a:endParaRPr lang="fr-FR" sz="1400" dirty="0"/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3362725269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486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000" dirty="0" smtClean="0"/>
              <a:t>Animation de maillages</a:t>
            </a:r>
          </a:p>
          <a:p>
            <a:pPr marL="0" indent="0">
              <a:buNone/>
            </a:pPr>
            <a:r>
              <a:rPr lang="fr-FR" sz="2800" dirty="0" smtClean="0"/>
              <a:t>		</a:t>
            </a:r>
          </a:p>
          <a:p>
            <a:pPr lvl="4"/>
            <a:r>
              <a:rPr lang="fr-FR" sz="2800" dirty="0" smtClean="0">
                <a:solidFill>
                  <a:schemeClr val="bg1">
                    <a:lumMod val="65000"/>
                  </a:schemeClr>
                </a:solidFill>
              </a:rPr>
              <a:t>Déformation globale</a:t>
            </a:r>
          </a:p>
          <a:p>
            <a:pPr lvl="4"/>
            <a:r>
              <a:rPr lang="fr-FR" sz="2800" dirty="0" smtClean="0">
                <a:solidFill>
                  <a:schemeClr val="bg1">
                    <a:lumMod val="65000"/>
                  </a:schemeClr>
                </a:solidFill>
              </a:rPr>
              <a:t>Optimisation locale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pPr lvl="4"/>
            <a:endParaRPr lang="fr-FR" sz="1600" dirty="0" smtClean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879972247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3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Animation pseudo-rigide</a:t>
            </a:r>
            <a:endParaRPr lang="en-US" dirty="0"/>
          </a:p>
        </p:txBody>
      </p:sp>
      <p:sp>
        <p:nvSpPr>
          <p:cNvPr id="28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pPr algn="just"/>
            <a:r>
              <a:rPr lang="fr-FR" sz="1600" dirty="0" smtClean="0"/>
              <a:t>Préservation de la structure du maillage</a:t>
            </a:r>
          </a:p>
          <a:p>
            <a:pPr algn="just"/>
            <a:endParaRPr lang="fr-FR" sz="1600" dirty="0" smtClean="0"/>
          </a:p>
          <a:p>
            <a:pPr algn="just"/>
            <a:r>
              <a:rPr lang="en-US" sz="1600" dirty="0" err="1" smtClean="0"/>
              <a:t>Déformation</a:t>
            </a:r>
            <a:r>
              <a:rPr lang="en-US" sz="1600" dirty="0" smtClean="0"/>
              <a:t> </a:t>
            </a:r>
            <a:r>
              <a:rPr lang="en-US" sz="1600" dirty="0" err="1" smtClean="0"/>
              <a:t>localement</a:t>
            </a:r>
            <a:r>
              <a:rPr lang="en-US" sz="1600" dirty="0" smtClean="0"/>
              <a:t> </a:t>
            </a:r>
            <a:r>
              <a:rPr lang="en-US" sz="1600" dirty="0" err="1" smtClean="0"/>
              <a:t>rigide</a:t>
            </a:r>
            <a:endParaRPr lang="en-US" sz="1600" dirty="0"/>
          </a:p>
        </p:txBody>
      </p:sp>
      <p:sp>
        <p:nvSpPr>
          <p:cNvPr id="29" name="Espace réservé du contenu 4"/>
          <p:cNvSpPr txBox="1">
            <a:spLocks/>
          </p:cNvSpPr>
          <p:nvPr/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en-US" sz="1600" dirty="0" err="1" smtClean="0"/>
              <a:t>Déformation</a:t>
            </a:r>
            <a:r>
              <a:rPr lang="en-US" sz="1600" dirty="0" smtClean="0"/>
              <a:t> de surface</a:t>
            </a:r>
            <a:r>
              <a:rPr lang="en-US" sz="1600" i="1" dirty="0" smtClean="0"/>
              <a:t> As-Rigid-As-Possible </a:t>
            </a:r>
            <a:r>
              <a:rPr lang="en-US" sz="1600" dirty="0"/>
              <a:t>(</a:t>
            </a:r>
            <a:r>
              <a:rPr lang="en-US" sz="1600" dirty="0" smtClean="0"/>
              <a:t>ARAP)</a:t>
            </a:r>
          </a:p>
          <a:p>
            <a:pPr algn="just"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en-US" sz="1600" dirty="0" err="1" smtClean="0"/>
              <a:t>Minimisation</a:t>
            </a:r>
            <a:r>
              <a:rPr lang="en-US" sz="1600" dirty="0" smtClean="0"/>
              <a:t> </a:t>
            </a:r>
            <a:r>
              <a:rPr lang="en-US" sz="1600" dirty="0" err="1" smtClean="0"/>
              <a:t>d'une</a:t>
            </a:r>
            <a:r>
              <a:rPr lang="en-US" sz="1600" dirty="0" smtClean="0"/>
              <a:t> </a:t>
            </a:r>
            <a:r>
              <a:rPr lang="en-US" sz="1600" dirty="0" err="1" smtClean="0"/>
              <a:t>énergie</a:t>
            </a:r>
            <a:r>
              <a:rPr lang="en-US" sz="1600" dirty="0" smtClean="0"/>
              <a:t> </a:t>
            </a:r>
            <a:r>
              <a:rPr lang="en-US" sz="1600" dirty="0" err="1" smtClean="0"/>
              <a:t>globale</a:t>
            </a:r>
            <a:r>
              <a:rPr lang="en-US" sz="1600" dirty="0" smtClean="0"/>
              <a:t>, </a:t>
            </a:r>
            <a:r>
              <a:rPr lang="en-US" sz="1600" dirty="0" err="1" smtClean="0"/>
              <a:t>guidée</a:t>
            </a:r>
            <a:r>
              <a:rPr lang="en-US" sz="1600" dirty="0" smtClean="0"/>
              <a:t> par des </a:t>
            </a:r>
            <a:r>
              <a:rPr lang="en-US" sz="1600" i="1" dirty="0" smtClean="0"/>
              <a:t>points </a:t>
            </a:r>
            <a:r>
              <a:rPr lang="en-US" sz="1600" i="1" dirty="0" err="1" smtClean="0"/>
              <a:t>d'ancrage</a:t>
            </a:r>
            <a:endParaRPr lang="en-US" sz="1600" i="1" dirty="0" smtClean="0"/>
          </a:p>
          <a:p>
            <a:endParaRPr lang="en-US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58" y="3473227"/>
            <a:ext cx="5265204" cy="1631778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1533729" y="5171049"/>
            <a:ext cx="6213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/>
              <a:t>Sorkine</a:t>
            </a:r>
            <a:r>
              <a:rPr lang="fr-FR" sz="1400" dirty="0" smtClean="0"/>
              <a:t> </a:t>
            </a:r>
            <a:r>
              <a:rPr lang="fr-FR" sz="1400" dirty="0"/>
              <a:t>&amp; </a:t>
            </a:r>
            <a:r>
              <a:rPr lang="fr-FR" sz="1400" dirty="0" smtClean="0"/>
              <a:t>Alexa 2007 [138]</a:t>
            </a:r>
            <a:endParaRPr lang="fr-FR" sz="1400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8387014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290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Procédure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4130867336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oupe 29"/>
          <p:cNvGrpSpPr/>
          <p:nvPr/>
        </p:nvGrpSpPr>
        <p:grpSpPr>
          <a:xfrm>
            <a:off x="7516532" y="2057928"/>
            <a:ext cx="1546686" cy="2736304"/>
            <a:chOff x="7516532" y="2057928"/>
            <a:chExt cx="1546686" cy="27363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 19"/>
            <p:cNvSpPr/>
            <p:nvPr/>
          </p:nvSpPr>
          <p:spPr>
            <a:xfrm>
              <a:off x="7516532" y="2057928"/>
              <a:ext cx="1546686" cy="2736304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+mj-lt"/>
                </a:rPr>
                <a:t>Optimisation locale</a:t>
              </a: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3848" y="2063638"/>
              <a:ext cx="1539370" cy="1959200"/>
            </a:xfrm>
            <a:prstGeom prst="rect">
              <a:avLst/>
            </a:prstGeom>
          </p:spPr>
        </p:pic>
      </p:grpSp>
      <p:grpSp>
        <p:nvGrpSpPr>
          <p:cNvPr id="28" name="Groupe 27"/>
          <p:cNvGrpSpPr/>
          <p:nvPr/>
        </p:nvGrpSpPr>
        <p:grpSpPr>
          <a:xfrm>
            <a:off x="3798657" y="2063638"/>
            <a:ext cx="1546686" cy="2736304"/>
            <a:chOff x="3798657" y="2063638"/>
            <a:chExt cx="1546686" cy="27363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3798657" y="2063638"/>
              <a:ext cx="1546686" cy="2736304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+mj-lt"/>
                </a:rPr>
                <a:t>Points d'ancrages</a:t>
              </a: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103" y="2063638"/>
              <a:ext cx="1539370" cy="1959200"/>
            </a:xfrm>
            <a:prstGeom prst="rect">
              <a:avLst/>
            </a:prstGeom>
          </p:spPr>
        </p:pic>
      </p:grpSp>
      <p:grpSp>
        <p:nvGrpSpPr>
          <p:cNvPr id="27" name="Groupe 26"/>
          <p:cNvGrpSpPr/>
          <p:nvPr/>
        </p:nvGrpSpPr>
        <p:grpSpPr>
          <a:xfrm>
            <a:off x="1938258" y="2045864"/>
            <a:ext cx="1546686" cy="2744146"/>
            <a:chOff x="1938258" y="2045864"/>
            <a:chExt cx="1546686" cy="2744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6"/>
            <p:cNvSpPr/>
            <p:nvPr/>
          </p:nvSpPr>
          <p:spPr>
            <a:xfrm>
              <a:off x="1938258" y="2053706"/>
              <a:ext cx="1546686" cy="2736304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+mj-lt"/>
                </a:rPr>
                <a:t>C</a:t>
              </a:r>
              <a:r>
                <a:rPr lang="fr-FR" sz="1200" dirty="0" smtClean="0">
                  <a:solidFill>
                    <a:schemeClr val="tx1"/>
                  </a:solidFill>
                  <a:latin typeface="+mj-lt"/>
                </a:rPr>
                <a:t>hamp de mouvements</a:t>
              </a: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668" y="2045864"/>
              <a:ext cx="1539370" cy="1959200"/>
            </a:xfrm>
            <a:prstGeom prst="rect">
              <a:avLst/>
            </a:prstGeom>
          </p:spPr>
        </p:pic>
      </p:grpSp>
      <p:grpSp>
        <p:nvGrpSpPr>
          <p:cNvPr id="26" name="Groupe 25"/>
          <p:cNvGrpSpPr/>
          <p:nvPr/>
        </p:nvGrpSpPr>
        <p:grpSpPr>
          <a:xfrm>
            <a:off x="71539" y="2045864"/>
            <a:ext cx="1553006" cy="2744146"/>
            <a:chOff x="71539" y="2045864"/>
            <a:chExt cx="1553006" cy="2744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77859" y="2053706"/>
                  <a:ext cx="1546686" cy="2736304"/>
                </a:xfrm>
                <a:prstGeom prst="rect">
                  <a:avLst/>
                </a:prstGeom>
                <a:solidFill>
                  <a:srgbClr val="E1E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fr-FR" sz="12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fr-F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Maillage </a:t>
                  </a:r>
                  <a14:m>
                    <m:oMath xmlns:m="http://schemas.openxmlformats.org/officeDocument/2006/math">
                      <m:r>
                        <a:rPr lang="fr-FR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 </a:t>
                  </a:r>
                  <a:r>
                    <a:rPr lang="en-US" sz="1200" dirty="0" smtClean="0">
                      <a:solidFill>
                        <a:schemeClr val="tx1"/>
                      </a:solidFill>
                      <a:latin typeface="+mj-lt"/>
                    </a:rPr>
                    <a:t>et </a:t>
                  </a:r>
                  <a:r>
                    <a:rPr lang="en-US" sz="1200" dirty="0" smtClean="0">
                      <a:solidFill>
                        <a:srgbClr val="9E9A00"/>
                      </a:solidFill>
                      <a:latin typeface="+mj-lt"/>
                    </a:rPr>
                    <a:t>envelope </a:t>
                  </a:r>
                  <a:r>
                    <a:rPr lang="en-US" sz="1200" dirty="0" err="1" smtClean="0">
                      <a:solidFill>
                        <a:srgbClr val="9E9A00"/>
                      </a:solidFill>
                      <a:latin typeface="+mj-lt"/>
                    </a:rPr>
                    <a:t>visuelle</a:t>
                  </a:r>
                  <a:r>
                    <a:rPr lang="en-US" sz="1200" dirty="0" smtClean="0">
                      <a:solidFill>
                        <a:srgbClr val="9E9A00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200" i="1">
                          <a:solidFill>
                            <a:srgbClr val="9E9A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sz="1200" dirty="0" smtClean="0">
                      <a:solidFill>
                        <a:srgbClr val="9E9A00"/>
                      </a:solidFill>
                      <a:latin typeface="+mj-lt"/>
                    </a:rPr>
                    <a:t>+1</a:t>
                  </a:r>
                  <a:endParaRPr lang="en-US" sz="1200" dirty="0">
                    <a:solidFill>
                      <a:srgbClr val="CCCC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59" y="2053706"/>
                  <a:ext cx="1546686" cy="273630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39" y="2045864"/>
              <a:ext cx="1539370" cy="1959200"/>
            </a:xfrm>
            <a:prstGeom prst="rect">
              <a:avLst/>
            </a:prstGeom>
          </p:spPr>
        </p:pic>
      </p:grpSp>
      <p:grpSp>
        <p:nvGrpSpPr>
          <p:cNvPr id="29" name="Groupe 28"/>
          <p:cNvGrpSpPr/>
          <p:nvPr/>
        </p:nvGrpSpPr>
        <p:grpSpPr>
          <a:xfrm>
            <a:off x="5668822" y="2063638"/>
            <a:ext cx="1550556" cy="2736304"/>
            <a:chOff x="5668822" y="2063638"/>
            <a:chExt cx="1550556" cy="27363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5672692" y="2063638"/>
              <a:ext cx="1546686" cy="2736304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endParaRPr lang="fr-FR" sz="1200" dirty="0">
                <a:solidFill>
                  <a:schemeClr val="tx1"/>
                </a:solidFill>
              </a:endParaRPr>
            </a:p>
            <a:p>
              <a:pPr algn="ctr"/>
              <a:endParaRPr lang="fr-F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+mj-lt"/>
                </a:rPr>
                <a:t>Déformation globale</a:t>
              </a: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22" y="2063638"/>
              <a:ext cx="1539370" cy="1959200"/>
            </a:xfrm>
            <a:prstGeom prst="rect">
              <a:avLst/>
            </a:prstGeom>
          </p:spPr>
        </p:pic>
      </p:grpSp>
      <p:sp>
        <p:nvSpPr>
          <p:cNvPr id="32" name="Flèche droite 31"/>
          <p:cNvSpPr/>
          <p:nvPr/>
        </p:nvSpPr>
        <p:spPr>
          <a:xfrm>
            <a:off x="1494452" y="2953806"/>
            <a:ext cx="587536" cy="936104"/>
          </a:xfrm>
          <a:prstGeom prst="rightArrow">
            <a:avLst/>
          </a:prstGeom>
          <a:gradFill flip="none" rotWithShape="1">
            <a:gsLst>
              <a:gs pos="0">
                <a:srgbClr val="099F26">
                  <a:tint val="66000"/>
                  <a:satMod val="160000"/>
                </a:srgbClr>
              </a:gs>
              <a:gs pos="50000">
                <a:srgbClr val="099F26">
                  <a:tint val="44500"/>
                  <a:satMod val="160000"/>
                </a:srgbClr>
              </a:gs>
              <a:gs pos="100000">
                <a:srgbClr val="099F2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droite 32"/>
          <p:cNvSpPr/>
          <p:nvPr/>
        </p:nvSpPr>
        <p:spPr>
          <a:xfrm>
            <a:off x="3363130" y="2963738"/>
            <a:ext cx="587536" cy="936104"/>
          </a:xfrm>
          <a:prstGeom prst="rightArrow">
            <a:avLst/>
          </a:prstGeom>
          <a:gradFill flip="none" rotWithShape="1">
            <a:gsLst>
              <a:gs pos="0">
                <a:srgbClr val="099F26">
                  <a:tint val="66000"/>
                  <a:satMod val="160000"/>
                </a:srgbClr>
              </a:gs>
              <a:gs pos="50000">
                <a:srgbClr val="099F26">
                  <a:tint val="44500"/>
                  <a:satMod val="160000"/>
                </a:srgbClr>
              </a:gs>
              <a:gs pos="100000">
                <a:srgbClr val="099F2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èche droite 33"/>
          <p:cNvSpPr/>
          <p:nvPr/>
        </p:nvSpPr>
        <p:spPr>
          <a:xfrm>
            <a:off x="5220884" y="2953806"/>
            <a:ext cx="587536" cy="936104"/>
          </a:xfrm>
          <a:prstGeom prst="rightArrow">
            <a:avLst/>
          </a:prstGeom>
          <a:gradFill flip="none" rotWithShape="1">
            <a:gsLst>
              <a:gs pos="0">
                <a:srgbClr val="099F26">
                  <a:tint val="66000"/>
                  <a:satMod val="160000"/>
                </a:srgbClr>
              </a:gs>
              <a:gs pos="50000">
                <a:srgbClr val="099F26">
                  <a:tint val="44500"/>
                  <a:satMod val="160000"/>
                </a:srgbClr>
              </a:gs>
              <a:gs pos="100000">
                <a:srgbClr val="099F2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èche droite 34"/>
          <p:cNvSpPr/>
          <p:nvPr/>
        </p:nvSpPr>
        <p:spPr>
          <a:xfrm>
            <a:off x="7084936" y="2953806"/>
            <a:ext cx="587536" cy="936104"/>
          </a:xfrm>
          <a:prstGeom prst="rightArrow">
            <a:avLst/>
          </a:prstGeom>
          <a:gradFill flip="none" rotWithShape="1">
            <a:gsLst>
              <a:gs pos="0">
                <a:srgbClr val="099F26">
                  <a:tint val="66000"/>
                  <a:satMod val="160000"/>
                </a:srgbClr>
              </a:gs>
              <a:gs pos="50000">
                <a:srgbClr val="099F26">
                  <a:tint val="44500"/>
                  <a:satMod val="160000"/>
                </a:srgbClr>
              </a:gs>
              <a:gs pos="100000">
                <a:srgbClr val="099F2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e 46"/>
          <p:cNvGrpSpPr/>
          <p:nvPr/>
        </p:nvGrpSpPr>
        <p:grpSpPr>
          <a:xfrm>
            <a:off x="755576" y="4922938"/>
            <a:ext cx="7704856" cy="306262"/>
            <a:chOff x="755576" y="4922938"/>
            <a:chExt cx="7704856" cy="306262"/>
          </a:xfrm>
          <a:gradFill flip="none" rotWithShape="1">
            <a:gsLst>
              <a:gs pos="0">
                <a:srgbClr val="008000">
                  <a:tint val="66000"/>
                  <a:satMod val="160000"/>
                </a:srgbClr>
              </a:gs>
              <a:gs pos="50000">
                <a:srgbClr val="008000">
                  <a:tint val="44500"/>
                  <a:satMod val="160000"/>
                </a:srgbClr>
              </a:gs>
              <a:gs pos="100000">
                <a:srgbClr val="008000">
                  <a:tint val="23500"/>
                  <a:satMod val="160000"/>
                </a:srgbClr>
              </a:gs>
            </a:gsLst>
            <a:lin ang="0" scaled="1"/>
            <a:tileRect/>
          </a:gradFill>
        </p:grpSpPr>
        <p:sp>
          <p:nvSpPr>
            <p:cNvPr id="45" name="Flèche à angle droit 44"/>
            <p:cNvSpPr/>
            <p:nvPr/>
          </p:nvSpPr>
          <p:spPr>
            <a:xfrm flipH="1">
              <a:off x="755576" y="4922938"/>
              <a:ext cx="7704856" cy="306262"/>
            </a:xfrm>
            <a:prstGeom prst="bent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388424" y="4922938"/>
              <a:ext cx="72008" cy="30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22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Maillage de référence (</a:t>
            </a:r>
            <a:r>
              <a:rPr lang="fr-FR" i="1" dirty="0" err="1" smtClean="0"/>
              <a:t>template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1600" dirty="0"/>
          </a:p>
          <a:p>
            <a:r>
              <a:rPr lang="fr-FR" sz="1600" dirty="0" smtClean="0"/>
              <a:t>Maillage triangulaire initialisé à la première pose de la séquence</a:t>
            </a:r>
          </a:p>
          <a:p>
            <a:r>
              <a:rPr lang="fr-FR" sz="1600" dirty="0" smtClean="0"/>
              <a:t>Morphologie et topologie adaptées au personnage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20" y="2276872"/>
            <a:ext cx="2297856" cy="31170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76872"/>
            <a:ext cx="2298856" cy="31170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058120" y="5422956"/>
            <a:ext cx="230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Volume t=0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4860032" y="5422956"/>
            <a:ext cx="230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Maillage </a:t>
            </a:r>
            <a:r>
              <a:rPr lang="fr-FR" sz="1400" i="1" dirty="0" err="1" smtClean="0"/>
              <a:t>template</a:t>
            </a:r>
            <a:endParaRPr lang="fr-FR" sz="1400" i="1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405166134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852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Maillage de référence (</a:t>
            </a:r>
            <a:r>
              <a:rPr lang="fr-FR" i="1" dirty="0" err="1"/>
              <a:t>template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1600" dirty="0"/>
          </a:p>
          <a:p>
            <a:r>
              <a:rPr lang="fr-FR" sz="1600" dirty="0" smtClean="0"/>
              <a:t>Extraction de la surface du volume par </a:t>
            </a:r>
            <a:r>
              <a:rPr lang="fr-FR" sz="1600" i="1" dirty="0" err="1" smtClean="0"/>
              <a:t>marching</a:t>
            </a:r>
            <a:r>
              <a:rPr lang="fr-FR" sz="1600" i="1" dirty="0" smtClean="0"/>
              <a:t> cube</a:t>
            </a:r>
          </a:p>
          <a:p>
            <a:r>
              <a:rPr lang="fr-FR" sz="1600" dirty="0" smtClean="0"/>
              <a:t>Lissage et simplification de la surface, élimination manuelle d'artefacts si nécessaire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20" y="2276872"/>
            <a:ext cx="2297856" cy="31170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76872"/>
            <a:ext cx="2298856" cy="31170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058120" y="5422956"/>
            <a:ext cx="230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Volume t=0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4860032" y="5422956"/>
            <a:ext cx="230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Maillage </a:t>
            </a:r>
            <a:r>
              <a:rPr lang="fr-FR" sz="1400" i="1" dirty="0" err="1" smtClean="0"/>
              <a:t>template</a:t>
            </a:r>
            <a:endParaRPr lang="fr-FR" sz="1400" i="1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583013165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522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000" dirty="0" smtClean="0">
                <a:solidFill>
                  <a:schemeClr val="bg1">
                    <a:lumMod val="65000"/>
                  </a:schemeClr>
                </a:solidFill>
              </a:rPr>
              <a:t>Animation de maillages</a:t>
            </a:r>
          </a:p>
          <a:p>
            <a:pPr marL="0" indent="0">
              <a:buNone/>
            </a:pPr>
            <a:r>
              <a:rPr lang="fr-FR" sz="2800" dirty="0" smtClean="0"/>
              <a:t>		</a:t>
            </a:r>
          </a:p>
          <a:p>
            <a:pPr lvl="4"/>
            <a:r>
              <a:rPr lang="fr-FR" sz="2800" dirty="0" smtClean="0"/>
              <a:t>Déformation globale</a:t>
            </a:r>
          </a:p>
          <a:p>
            <a:pPr lvl="4"/>
            <a:r>
              <a:rPr lang="fr-FR" sz="2800" dirty="0" smtClean="0">
                <a:solidFill>
                  <a:schemeClr val="bg1">
                    <a:lumMod val="65000"/>
                  </a:schemeClr>
                </a:solidFill>
              </a:rPr>
              <a:t>Optimisation locale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pPr lvl="4"/>
            <a:endParaRPr lang="fr-FR" sz="1600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660633833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1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Échantillonnage </a:t>
            </a:r>
            <a:r>
              <a:rPr lang="fr-FR" dirty="0"/>
              <a:t>des points d'ancrage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1600" dirty="0"/>
          </a:p>
          <a:p>
            <a:r>
              <a:rPr lang="fr-FR" sz="1600" dirty="0" smtClean="0"/>
              <a:t>Sélection des sommets associés aux valeurs maximales de l'EDT</a:t>
            </a:r>
          </a:p>
          <a:p>
            <a:r>
              <a:rPr lang="fr-FR" sz="1600" dirty="0" smtClean="0"/>
              <a:t>Appliquée sur un échantillonnage régulier des sommets (</a:t>
            </a:r>
            <a:r>
              <a:rPr lang="fr-FR" sz="1600" i="1" dirty="0" smtClean="0"/>
              <a:t>Poisson </a:t>
            </a:r>
            <a:r>
              <a:rPr lang="fr-FR" sz="1600" i="1" dirty="0" err="1" smtClean="0"/>
              <a:t>disk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sampling</a:t>
            </a:r>
            <a:r>
              <a:rPr lang="fr-FR" sz="1600" dirty="0" smtClean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96" y="2132856"/>
            <a:ext cx="2325704" cy="316835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0" y="2132856"/>
            <a:ext cx="2325704" cy="31683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48" y="2132856"/>
            <a:ext cx="2325704" cy="316835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20018" y="5291335"/>
            <a:ext cx="230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Critère EDT appliqué sur l'ensemble des sommets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3433184" y="5291334"/>
            <a:ext cx="230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Échantillonnage régulier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5922314" y="5291055"/>
            <a:ext cx="230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Critère EDT appliqué sur échantillonnage régulier</a:t>
            </a:r>
            <a:endParaRPr lang="fr-FR" sz="1400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120991381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675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Échantillonnage des </a:t>
            </a:r>
            <a:r>
              <a:rPr lang="fr-FR" dirty="0" smtClean="0"/>
              <a:t>points d'ancrage</a:t>
            </a:r>
            <a:endParaRPr lang="en-US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57200" y="1844824"/>
            <a:ext cx="4977518" cy="313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600" b="1" dirty="0"/>
          </a:p>
          <a:p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/>
              <a:t>Les points sélectionnés correspondent aux mouvements de grande </a:t>
            </a:r>
            <a:r>
              <a:rPr lang="fr-FR" sz="1600" dirty="0" smtClean="0"/>
              <a:t>amplitude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/>
              <a:t>Échantillonnage uniforme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Des points fixes sont également nécessaires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Nombre de points d'ancrage fixé (5%)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endParaRPr lang="en-US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56" y="1484784"/>
            <a:ext cx="3007476" cy="39066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228184" y="5278194"/>
            <a:ext cx="2416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Maillage de référence</a:t>
            </a:r>
          </a:p>
          <a:p>
            <a:r>
              <a:rPr lang="fr-FR" sz="1400" dirty="0" smtClean="0">
                <a:solidFill>
                  <a:srgbClr val="CCCC00"/>
                </a:solidFill>
              </a:rPr>
              <a:t>Pose cible (enveloppe visuelle)</a:t>
            </a:r>
          </a:p>
          <a:p>
            <a:r>
              <a:rPr lang="fr-FR" sz="1400" dirty="0" smtClean="0">
                <a:solidFill>
                  <a:srgbClr val="CC0000"/>
                </a:solidFill>
              </a:rPr>
              <a:t>Points d'ancrage</a:t>
            </a:r>
            <a:endParaRPr lang="fr-FR" sz="1400" dirty="0">
              <a:solidFill>
                <a:srgbClr val="CC0000"/>
              </a:solidFill>
            </a:endParaRP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906364522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7236296" y="1556792"/>
            <a:ext cx="1174535" cy="1151311"/>
          </a:xfrm>
          <a:prstGeom prst="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5475146" y="3068960"/>
            <a:ext cx="945292" cy="1223319"/>
          </a:xfrm>
          <a:prstGeom prst="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886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Objectifs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1600" dirty="0" smtClean="0"/>
          </a:p>
          <a:p>
            <a:r>
              <a:rPr lang="fr-FR" sz="1600" dirty="0" smtClean="0"/>
              <a:t>Génération d'un objet 3D animé à partir d'une séquence de poses statiques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 smtClean="0"/>
              <a:t>Contrainte de cohérence temporelle</a:t>
            </a:r>
          </a:p>
          <a:p>
            <a:pPr lvl="1"/>
            <a:r>
              <a:rPr lang="fr-FR" sz="1400" dirty="0" smtClean="0"/>
              <a:t>Déformation de la surface au cours du temps</a:t>
            </a:r>
          </a:p>
          <a:p>
            <a:pPr lvl="1"/>
            <a:r>
              <a:rPr lang="fr-FR" sz="1400" dirty="0" smtClean="0"/>
              <a:t>Structure constante </a:t>
            </a:r>
          </a:p>
          <a:p>
            <a:r>
              <a:rPr lang="fr-FR" sz="1600" dirty="0" smtClean="0"/>
              <a:t>Modèle final adapté aux outils d'animation 3D</a:t>
            </a:r>
            <a:endParaRPr lang="en-US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988840"/>
            <a:ext cx="2016224" cy="20045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55021"/>
            <a:ext cx="1892466" cy="189246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68" y="2055021"/>
            <a:ext cx="1892466" cy="18924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8" y="2055021"/>
            <a:ext cx="1892466" cy="189246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71600" y="3985319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cs typeface="Helvetica" panose="020B0604020202020204" pitchFamily="34" charset="0"/>
              </a:rPr>
              <a:t>t</a:t>
            </a:r>
            <a:r>
              <a:rPr lang="fr-FR" sz="1400" dirty="0" smtClean="0">
                <a:cs typeface="Helvetica" panose="020B0604020202020204" pitchFamily="34" charset="0"/>
              </a:rPr>
              <a:t>=0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679532" y="3985319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t=10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427982" y="3985318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t=20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25566" y="3985317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…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543628" y="3985316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…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516216" y="398353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Modèle dynamique</a:t>
            </a:r>
            <a:endParaRPr lang="en-US" sz="1400" dirty="0">
              <a:cs typeface="Helvetica" panose="020B0604020202020204" pitchFamily="34" charset="0"/>
            </a:endParaRPr>
          </a:p>
        </p:txBody>
      </p:sp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1372820600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8632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Déformation :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5145435"/>
              </a:xfrm>
            </p:spPr>
            <p:txBody>
              <a:bodyPr wrap="square">
                <a:normAutofit/>
              </a:bodyPr>
              <a:lstStyle/>
              <a:p>
                <a:pPr marL="0" indent="0" algn="just">
                  <a:buNone/>
                </a:pPr>
                <a:endParaRPr lang="fr-FR" sz="1600" b="1" dirty="0" smtClean="0"/>
              </a:p>
              <a:p>
                <a:pPr marL="0" indent="0" algn="just">
                  <a:buNone/>
                </a:pPr>
                <a:endParaRPr lang="en-US" sz="1600" b="1" dirty="0"/>
              </a:p>
              <a:p>
                <a:pPr algn="just"/>
                <a:r>
                  <a:rPr lang="en-US" sz="1600" dirty="0" err="1" smtClean="0"/>
                  <a:t>Minimisation</a:t>
                </a:r>
                <a:r>
                  <a:rPr lang="en-US" sz="1600" dirty="0" smtClean="0"/>
                  <a:t> de </a:t>
                </a:r>
                <a:r>
                  <a:rPr lang="en-US" sz="1600" dirty="0" err="1" smtClean="0"/>
                  <a:t>l'énergie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	</a:t>
                </a:r>
                <a:endParaRPr lang="en-US" sz="16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𝐴𝑅𝐴𝑃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𝐴𝑁𝐶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  <a:p>
                <a:pPr algn="just"/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𝐴𝑅𝐴𝑃</m:t>
                        </m:r>
                      </m:sub>
                    </m:sSub>
                  </m:oMath>
                </a14:m>
                <a:r>
                  <a:rPr lang="fr-FR" sz="1600" dirty="0"/>
                  <a:t> </a:t>
                </a:r>
                <a:r>
                  <a:rPr lang="en-US" sz="1600" dirty="0" err="1" smtClean="0"/>
                  <a:t>est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l'énergie</a:t>
                </a:r>
                <a:r>
                  <a:rPr lang="en-US" sz="1600" dirty="0" smtClean="0"/>
                  <a:t> </a:t>
                </a:r>
                <a:r>
                  <a:rPr lang="en-US" sz="1600" i="1" dirty="0" smtClean="0"/>
                  <a:t>As-Rigid-As-Possible </a:t>
                </a:r>
                <a:r>
                  <a:rPr lang="en-US" sz="1600" dirty="0"/>
                  <a:t>	</a:t>
                </a:r>
                <a:endParaRPr lang="en-US" sz="16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𝐴𝑅𝐴𝑃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:r>
                  <a:rPr lang="fr-FR" sz="1600" dirty="0" smtClean="0"/>
                  <a:t>avec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</a:t>
                </a:r>
                <a:r>
                  <a:rPr lang="en-US" sz="1600" dirty="0" smtClean="0"/>
                  <a:t>le </a:t>
                </a:r>
                <a:r>
                  <a:rPr lang="en-US" sz="1600" dirty="0" err="1" smtClean="0"/>
                  <a:t>voisinage</a:t>
                </a:r>
                <a:r>
                  <a:rPr lang="en-US" sz="1600" dirty="0" smtClean="0"/>
                  <a:t> direct de</a:t>
                </a:r>
                <a:r>
                  <a:rPr lang="fr-FR" sz="16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fr-FR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1600" dirty="0"/>
                  <a:t> </a:t>
                </a:r>
                <a:endParaRPr lang="fr-FR" sz="1600" dirty="0" smtClean="0"/>
              </a:p>
              <a:p>
                <a:pPr marL="0" indent="0" algn="just">
                  <a:buNone/>
                </a:pPr>
                <a:r>
                  <a:rPr lang="fr-FR" sz="1600" dirty="0" smtClean="0"/>
                  <a:t>Position du sommet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1600" dirty="0" smtClean="0"/>
                  <a:t> notée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600" dirty="0" smtClean="0"/>
                  <a:t> (initiale) 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fr-FR" sz="1600" dirty="0" smtClean="0"/>
                  <a:t> (cible)</a:t>
                </a:r>
                <a:endParaRPr lang="fr-FR" sz="1600" dirty="0"/>
              </a:p>
              <a:p>
                <a:pPr algn="just"/>
                <a:endParaRPr lang="fr-F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𝐴𝑁𝐶</m:t>
                        </m:r>
                      </m:sub>
                    </m:sSub>
                  </m:oMath>
                </a14:m>
                <a:r>
                  <a:rPr lang="fr-FR" sz="1600" dirty="0"/>
                  <a:t> </a:t>
                </a:r>
                <a:r>
                  <a:rPr lang="fr-FR" sz="1600" dirty="0" smtClean="0"/>
                  <a:t>est une énergie quadratique mesurant le déplacement des points d'ancrage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𝐴𝑁𝐶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sz="1600" dirty="0" smtClean="0"/>
              </a:p>
              <a:p>
                <a:pPr marL="0" indent="0">
                  <a:buNone/>
                </a:pPr>
                <a:r>
                  <a:rPr lang="fr-FR" sz="1600" dirty="0"/>
                  <a:t>a</a:t>
                </a:r>
                <a:r>
                  <a:rPr lang="fr-FR" sz="1600" dirty="0" smtClean="0"/>
                  <a:t>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 smtClean="0"/>
                  <a:t> le poids appliqué au point d'ancrage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algn="just"/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5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5145435"/>
              </a:xfrm>
              <a:blipFill rotWithShape="0"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0" y="2420888"/>
            <a:ext cx="2160240" cy="1620180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647206709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139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Déformation </a:t>
            </a:r>
            <a:r>
              <a:rPr lang="fr-FR" dirty="0" smtClean="0"/>
              <a:t>: résolution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fr-FR" sz="1600" dirty="0" smtClean="0"/>
              </a:p>
              <a:p>
                <a:endParaRPr lang="en-US" sz="1600" dirty="0"/>
              </a:p>
              <a:p>
                <a:r>
                  <a:rPr lang="en-US" sz="1600" dirty="0" smtClean="0"/>
                  <a:t>À partir des conditions d'optimalité de</a:t>
                </a:r>
                <a14:m>
                  <m:oMath xmlns:m="http://schemas.openxmlformats.org/officeDocument/2006/math">
                    <m:r>
                      <a:rPr lang="fr-FR" sz="16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𝐴𝑅𝐴𝑃</m:t>
                        </m:r>
                      </m:sub>
                    </m:sSub>
                  </m:oMath>
                </a14:m>
                <a:r>
                  <a:rPr lang="fr-FR" sz="1600" dirty="0"/>
                  <a:t> </a:t>
                </a:r>
                <a:r>
                  <a:rPr lang="fr-FR" sz="1600" dirty="0" smtClean="0"/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𝐴𝑁𝐶</m:t>
                        </m:r>
                      </m:sub>
                    </m:sSub>
                  </m:oMath>
                </a14:m>
                <a:r>
                  <a:rPr lang="fr-FR" sz="1600" dirty="0"/>
                  <a:t>, </a:t>
                </a:r>
                <a:r>
                  <a:rPr lang="en-US" sz="1600" dirty="0" smtClean="0"/>
                  <a:t>les positions </a:t>
                </a:r>
                <a:r>
                  <a:rPr lang="en-US" sz="1600" dirty="0" err="1" smtClean="0"/>
                  <a:t>optimales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 smtClean="0"/>
                  <a:t>doivent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satisfaire</a:t>
                </a:r>
                <a:endParaRPr lang="fr-FR" sz="1600" dirty="0"/>
              </a:p>
              <a:p>
                <a:pPr algn="just"/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:endParaRPr lang="en-US" sz="1600" dirty="0" smtClean="0"/>
              </a:p>
              <a:p>
                <a:pPr marL="0" indent="0" algn="just">
                  <a:buNone/>
                </a:pPr>
                <a:r>
                  <a:rPr lang="en-US" sz="1600" dirty="0" smtClean="0"/>
                  <a:t>	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    +   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/>
                          </m:mr>
                        </m:m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sSup>
                                <m:s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/>
                          </m:mr>
                        </m:m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84535291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192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Déformation </a:t>
            </a:r>
            <a:r>
              <a:rPr lang="fr-FR" dirty="0" smtClean="0"/>
              <a:t>: résolution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003232" cy="5145435"/>
              </a:xfrm>
            </p:spPr>
            <p:txBody>
              <a:bodyPr/>
              <a:lstStyle/>
              <a:p>
                <a:endParaRPr lang="fr-FR" sz="1600" dirty="0" smtClean="0"/>
              </a:p>
              <a:p>
                <a:endParaRPr lang="en-US" sz="1600" dirty="0"/>
              </a:p>
              <a:p>
                <a:r>
                  <a:rPr lang="fr-FR" sz="1600" dirty="0" smtClean="0"/>
                  <a:t>Solveur itératif : la transformation optimale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r-F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 smtClean="0"/>
                  <a:t>est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calculée</a:t>
                </a:r>
                <a:r>
                  <a:rPr lang="en-US" sz="1600" dirty="0" smtClean="0"/>
                  <a:t> par  </a:t>
                </a:r>
                <a:r>
                  <a:rPr lang="en-US" sz="1600" dirty="0"/>
                  <a:t>SVD </a:t>
                </a:r>
                <a:r>
                  <a:rPr lang="en-US" sz="1600" dirty="0" smtClean="0"/>
                  <a:t>à </a:t>
                </a:r>
                <a:r>
                  <a:rPr lang="en-US" sz="1600" dirty="0" err="1" smtClean="0"/>
                  <a:t>partir</a:t>
                </a:r>
                <a:r>
                  <a:rPr lang="en-US" sz="1600" dirty="0" smtClean="0"/>
                  <a:t> de la </a:t>
                </a:r>
                <a:r>
                  <a:rPr lang="en-US" sz="1600" dirty="0" err="1" smtClean="0"/>
                  <a:t>matrice</a:t>
                </a:r>
                <a:r>
                  <a:rPr lang="en-US" sz="1600" dirty="0" smtClean="0"/>
                  <a:t> de covariance</a:t>
                </a:r>
                <a:r>
                  <a:rPr lang="fr-FR" sz="1600" dirty="0" smtClean="0"/>
                  <a:t>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smtClean="0"/>
                  <a:t>des positions initiales fixées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600" dirty="0"/>
                  <a:t> </a:t>
                </a:r>
              </a:p>
              <a:p>
                <a:endParaRPr lang="fr-FR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600" dirty="0"/>
              </a:p>
              <a:p>
                <a:pPr marL="0" indent="0" algn="just">
                  <a:buNone/>
                </a:pPr>
                <a:endParaRPr lang="fr-FR" sz="1600" dirty="0"/>
              </a:p>
              <a:p>
                <a:r>
                  <a:rPr lang="fr-FR" sz="1600" dirty="0" smtClean="0"/>
                  <a:t>La transformation est ensuite appliquée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600" dirty="0"/>
                  <a:t> </a:t>
                </a:r>
                <a:r>
                  <a:rPr lang="fr-FR" sz="1600" dirty="0" smtClean="0"/>
                  <a:t>pour obtenir les nouvelles valeurs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600" dirty="0" smtClean="0"/>
                  <a:t> grâce à un </a:t>
                </a:r>
                <a:r>
                  <a:rPr lang="en-US" sz="1600" dirty="0" err="1" smtClean="0"/>
                  <a:t>solveur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linéaire</a:t>
                </a:r>
                <a:r>
                  <a:rPr lang="en-US" sz="1600" dirty="0" smtClean="0"/>
                  <a:t> </a:t>
                </a:r>
                <a:endParaRPr lang="fr-FR" sz="1600" dirty="0"/>
              </a:p>
              <a:p>
                <a:endParaRPr lang="fr-FR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>
                                    <m:f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dirty="0" smtClean="0"/>
                  <a:t>Les deux étapes sont répétées jusqu'à convergence du système</a:t>
                </a:r>
                <a:endParaRPr lang="fr-FR" sz="1600" dirty="0"/>
              </a:p>
              <a:p>
                <a:pPr marL="0" indent="0" algn="just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003232" cy="5145435"/>
              </a:xfrm>
              <a:blipFill rotWithShape="0">
                <a:blip r:embed="rId2"/>
                <a:stretch>
                  <a:fillRect l="-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èche en arc 3"/>
          <p:cNvSpPr/>
          <p:nvPr/>
        </p:nvSpPr>
        <p:spPr>
          <a:xfrm flipH="1">
            <a:off x="8460432" y="2132856"/>
            <a:ext cx="463343" cy="2428764"/>
          </a:xfrm>
          <a:prstGeom prst="circularArrow">
            <a:avLst>
              <a:gd name="adj1" fmla="val 10431"/>
              <a:gd name="adj2" fmla="val 1927955"/>
              <a:gd name="adj3" fmla="val 20784815"/>
              <a:gd name="adj4" fmla="val 3233087"/>
              <a:gd name="adj5" fmla="val 138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099001210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820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55" y="1484784"/>
            <a:ext cx="3007476" cy="390668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Déformation </a:t>
            </a:r>
            <a:r>
              <a:rPr lang="fr-FR" dirty="0" smtClean="0"/>
              <a:t>: résultats</a:t>
            </a:r>
            <a:endParaRPr lang="en-US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1844824"/>
            <a:ext cx="4977518" cy="313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600" b="1" dirty="0"/>
          </a:p>
          <a:p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Les points d'ancrage sont déplacés en suivant les vecteurs de mouvements associés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La déformation de l'ensemble du maillage est guidée par les points d'ancrage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Alignement du maillage de référence avec la pose ciblée</a:t>
            </a:r>
            <a:endParaRPr lang="fr-FR" sz="1600" dirty="0"/>
          </a:p>
          <a:p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5440069" y="2917364"/>
            <a:ext cx="945292" cy="1223319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ZoneTexte 7"/>
          <p:cNvSpPr txBox="1"/>
          <p:nvPr/>
        </p:nvSpPr>
        <p:spPr>
          <a:xfrm>
            <a:off x="6228184" y="5278193"/>
            <a:ext cx="2416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Maillage de référence</a:t>
            </a:r>
          </a:p>
          <a:p>
            <a:r>
              <a:rPr lang="fr-FR" sz="1400" dirty="0" smtClean="0">
                <a:solidFill>
                  <a:srgbClr val="CCCC00"/>
                </a:solidFill>
              </a:rPr>
              <a:t>Pose cible (enveloppe visuelle)</a:t>
            </a:r>
          </a:p>
          <a:p>
            <a:r>
              <a:rPr lang="fr-FR" sz="1400" dirty="0" smtClean="0">
                <a:solidFill>
                  <a:srgbClr val="CC0000"/>
                </a:solidFill>
              </a:rPr>
              <a:t>Points d'ancrage</a:t>
            </a:r>
            <a:endParaRPr lang="fr-FR" sz="1400" dirty="0">
              <a:solidFill>
                <a:srgbClr val="CC0000"/>
              </a:solidFill>
            </a:endParaRPr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3679499283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/>
          <p:cNvSpPr/>
          <p:nvPr/>
        </p:nvSpPr>
        <p:spPr>
          <a:xfrm>
            <a:off x="7236296" y="1556792"/>
            <a:ext cx="1174535" cy="1151311"/>
          </a:xfrm>
          <a:prstGeom prst="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43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000" dirty="0" smtClean="0">
                <a:solidFill>
                  <a:schemeClr val="bg1">
                    <a:lumMod val="65000"/>
                  </a:schemeClr>
                </a:solidFill>
              </a:rPr>
              <a:t>Animation de maillages</a:t>
            </a:r>
          </a:p>
          <a:p>
            <a:pPr marL="0" indent="0">
              <a:buNone/>
            </a:pPr>
            <a:r>
              <a:rPr lang="fr-FR" sz="2800" dirty="0" smtClean="0"/>
              <a:t>		</a:t>
            </a:r>
          </a:p>
          <a:p>
            <a:pPr lvl="4"/>
            <a:r>
              <a:rPr lang="fr-FR" sz="2800" dirty="0" smtClean="0">
                <a:solidFill>
                  <a:schemeClr val="bg1">
                    <a:lumMod val="65000"/>
                  </a:schemeClr>
                </a:solidFill>
              </a:rPr>
              <a:t>Déformation globale</a:t>
            </a:r>
          </a:p>
          <a:p>
            <a:pPr lvl="4"/>
            <a:r>
              <a:rPr lang="fr-FR" sz="2800" dirty="0" smtClean="0"/>
              <a:t>Optimisation locale</a:t>
            </a:r>
            <a:endParaRPr lang="fr-FR" sz="2800" dirty="0"/>
          </a:p>
          <a:p>
            <a:pPr lvl="4"/>
            <a:endParaRPr lang="fr-FR" sz="1600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2389885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2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Optimisation</a:t>
            </a:r>
            <a:r>
              <a:rPr lang="de-CH" dirty="0" smtClean="0"/>
              <a:t> : </a:t>
            </a:r>
            <a:r>
              <a:rPr lang="fr-FR" dirty="0" smtClean="0"/>
              <a:t>formulation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514543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endParaRPr lang="fr-FR" sz="1600" b="1" dirty="0" smtClean="0"/>
              </a:p>
              <a:p>
                <a:pPr marL="0" indent="0" algn="just">
                  <a:buNone/>
                </a:pPr>
                <a:endParaRPr lang="fr-FR" sz="1600" b="1" dirty="0" smtClean="0"/>
              </a:p>
              <a:p>
                <a:pPr marL="0" indent="0" algn="just">
                  <a:buNone/>
                </a:pPr>
                <a:endParaRPr lang="en-US" sz="1600" b="1" dirty="0"/>
              </a:p>
              <a:p>
                <a:pPr algn="just"/>
                <a:r>
                  <a:rPr lang="en-US" sz="1600" dirty="0" err="1" smtClean="0"/>
                  <a:t>Énergie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similaire</a:t>
                </a:r>
                <a:r>
                  <a:rPr lang="en-US" sz="1600" dirty="0" smtClean="0"/>
                  <a:t> à </a:t>
                </a:r>
                <a:r>
                  <a:rPr lang="en-US" sz="1600" dirty="0" err="1" smtClean="0"/>
                  <a:t>l'étape</a:t>
                </a:r>
                <a:r>
                  <a:rPr lang="en-US" sz="1600" dirty="0" smtClean="0"/>
                  <a:t> de </a:t>
                </a:r>
                <a:r>
                  <a:rPr lang="en-US" sz="1600" dirty="0" err="1" smtClean="0"/>
                  <a:t>déformation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globale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	</a:t>
                </a:r>
                <a:endParaRPr lang="en-US" sz="16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𝐴𝑅𝐴𝑃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𝑀𝐴𝑇𝐶𝐻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b="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  <a:p>
                <a:pPr algn="just"/>
                <a:endParaRPr lang="fr-FR" sz="1600" dirty="0" smtClean="0"/>
              </a:p>
              <a:p>
                <a:pPr algn="just"/>
                <a:endParaRPr lang="fr-FR" sz="1600" dirty="0"/>
              </a:p>
              <a:p>
                <a:pPr algn="just"/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5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5145435"/>
              </a:xfrm>
              <a:blipFill rotWithShape="0"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800475946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47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Optimisation</a:t>
            </a:r>
            <a:r>
              <a:rPr lang="de-CH" dirty="0" smtClean="0"/>
              <a:t> : </a:t>
            </a:r>
            <a:r>
              <a:rPr lang="fr-FR" dirty="0" smtClean="0"/>
              <a:t>formulation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8229600" cy="514543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endParaRPr lang="fr-FR" sz="1600" b="1" dirty="0" smtClean="0"/>
              </a:p>
              <a:p>
                <a:pPr marL="0" indent="0" algn="just">
                  <a:buNone/>
                </a:pPr>
                <a:endParaRPr lang="fr-FR" sz="1600" b="1" dirty="0" smtClean="0"/>
              </a:p>
              <a:p>
                <a:pPr marL="0" indent="0" algn="just">
                  <a:buNone/>
                </a:pPr>
                <a:endParaRPr lang="en-US" sz="1600" b="1" dirty="0"/>
              </a:p>
              <a:p>
                <a:pPr algn="just"/>
                <a:r>
                  <a:rPr lang="en-US" sz="1600" dirty="0" err="1" smtClean="0"/>
                  <a:t>Énergie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similaire</a:t>
                </a:r>
                <a:r>
                  <a:rPr lang="en-US" sz="1600" dirty="0" smtClean="0"/>
                  <a:t> à </a:t>
                </a:r>
                <a:r>
                  <a:rPr lang="en-US" sz="1600" dirty="0" err="1" smtClean="0"/>
                  <a:t>l'étape</a:t>
                </a:r>
                <a:r>
                  <a:rPr lang="en-US" sz="1600" dirty="0" smtClean="0"/>
                  <a:t> de </a:t>
                </a:r>
                <a:r>
                  <a:rPr lang="en-US" sz="1600" dirty="0" err="1" smtClean="0"/>
                  <a:t>déformation</a:t>
                </a:r>
                <a:r>
                  <a:rPr lang="en-US" sz="1600" dirty="0" smtClean="0"/>
                  <a:t> </a:t>
                </a:r>
                <a:r>
                  <a:rPr lang="en-US" sz="1600" dirty="0" err="1" smtClean="0"/>
                  <a:t>globale</a:t>
                </a:r>
                <a:r>
                  <a:rPr lang="en-US" sz="1600" dirty="0"/>
                  <a:t>	</a:t>
                </a:r>
                <a:endParaRPr lang="en-US" sz="16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𝐴𝑅𝐴𝑃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𝑴𝑨𝑻𝑪𝑯</m:t>
                          </m:r>
                        </m:sub>
                      </m:sSub>
                      <m:d>
                        <m:dPr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fr-FR" sz="16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𝑀𝐴𝑇𝐶𝐻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s'applique</a:t>
                </a:r>
                <a:r>
                  <a:rPr lang="en-US" sz="1600" dirty="0"/>
                  <a:t> sur </a:t>
                </a:r>
                <a:r>
                  <a:rPr lang="en-US" sz="1600" dirty="0" err="1"/>
                  <a:t>l'ensemble</a:t>
                </a:r>
                <a:r>
                  <a:rPr lang="en-US" sz="1600" dirty="0"/>
                  <a:t> des </a:t>
                </a:r>
                <a:r>
                  <a:rPr lang="en-US" sz="1600" dirty="0" err="1" smtClean="0"/>
                  <a:t>sommets</a:t>
                </a:r>
                <a:r>
                  <a:rPr lang="en-US" sz="1600" dirty="0"/>
                  <a:t>	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𝑀𝐴𝑇𝐶𝐻</m:t>
                          </m:r>
                        </m:sub>
                      </m:sSub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:r>
                  <a:rPr lang="fr-FR" sz="1600" dirty="0"/>
                  <a:t>a</a:t>
                </a:r>
                <a:r>
                  <a:rPr lang="fr-FR" sz="1600" dirty="0" smtClean="0"/>
                  <a:t>vec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</a:t>
                </a:r>
                <a:r>
                  <a:rPr lang="en-US" sz="1600" dirty="0"/>
                  <a:t>le </a:t>
                </a:r>
                <a:r>
                  <a:rPr lang="en-US" sz="1600" dirty="0" err="1" smtClean="0"/>
                  <a:t>voisinage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direct de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fr-FR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1600" dirty="0"/>
                  <a:t>. </a:t>
                </a:r>
              </a:p>
              <a:p>
                <a:pPr algn="just"/>
                <a:endParaRPr lang="fr-FR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fr-FR" sz="1600" dirty="0"/>
                  <a:t> est la position cible définie </a:t>
                </a:r>
                <a:r>
                  <a:rPr lang="fr-FR" sz="1600" dirty="0" smtClean="0"/>
                  <a:t>par</a:t>
                </a:r>
                <a:endParaRPr lang="fr-FR" sz="1600" dirty="0"/>
              </a:p>
              <a:p>
                <a:endParaRPr lang="fr-FR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r-FR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bar>
                            <m:barPr>
                              <m:pos m:val="top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ba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𝐸𝐷𝑇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600" dirty="0" smtClean="0"/>
              </a:p>
              <a:p>
                <a:pPr marL="0" indent="0">
                  <a:buNone/>
                </a:pPr>
                <a:r>
                  <a:rPr lang="fr-FR" sz="1600" dirty="0"/>
                  <a:t>a</a:t>
                </a:r>
                <a:r>
                  <a:rPr lang="fr-FR" sz="1600" dirty="0" smtClean="0"/>
                  <a:t>vec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bar>
                  </m:oMath>
                </a14:m>
                <a:r>
                  <a:rPr lang="fr-FR" sz="1600" dirty="0" smtClean="0"/>
                  <a:t> la normale locale et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𝐸𝐷𝑇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 smtClean="0"/>
                  <a:t> la valeur de l'EDT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sz="1600" dirty="0" smtClean="0"/>
                  <a:t>.</a:t>
                </a:r>
                <a:endParaRPr lang="fr-FR" sz="1600" dirty="0"/>
              </a:p>
              <a:p>
                <a:pPr algn="just"/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5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8229600" cy="5145435"/>
              </a:xfrm>
              <a:blipFill rotWithShape="0"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171976827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651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Optimisation</a:t>
            </a:r>
            <a:r>
              <a:rPr lang="de-CH" dirty="0" smtClean="0"/>
              <a:t> : </a:t>
            </a:r>
            <a:r>
              <a:rPr lang="fr-FR" dirty="0" smtClean="0"/>
              <a:t>formulation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fr-FR" sz="1600" dirty="0" smtClean="0"/>
              </a:p>
              <a:p>
                <a:endParaRPr lang="fr-FR" sz="1600" dirty="0" smtClean="0"/>
              </a:p>
              <a:p>
                <a:endParaRPr lang="en-US" sz="1600" dirty="0"/>
              </a:p>
              <a:p>
                <a:r>
                  <a:rPr lang="en-US" sz="1600" dirty="0" smtClean="0"/>
                  <a:t>Les </a:t>
                </a:r>
                <a:r>
                  <a:rPr lang="en-US" sz="1600" dirty="0"/>
                  <a:t>positions </a:t>
                </a:r>
                <a:r>
                  <a:rPr lang="en-US" sz="1600" dirty="0" err="1"/>
                  <a:t>optimales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doivent</a:t>
                </a:r>
                <a:r>
                  <a:rPr lang="en-US" sz="1600" dirty="0"/>
                  <a:t> </a:t>
                </a:r>
                <a:r>
                  <a:rPr lang="en-US" sz="1600" dirty="0" err="1" smtClean="0"/>
                  <a:t>satisfaire</a:t>
                </a:r>
                <a:endParaRPr lang="fr-FR" sz="1600" dirty="0"/>
              </a:p>
              <a:p>
                <a:pPr algn="just"/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𝑟𝑒𝑔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 algn="just">
                  <a:buNone/>
                </a:pPr>
                <a:endParaRPr lang="fr-FR" sz="1600" dirty="0" smtClean="0"/>
              </a:p>
              <a:p>
                <a:pPr algn="just"/>
                <a:r>
                  <a:rPr lang="fr-FR" sz="1600" dirty="0" smtClean="0"/>
                  <a:t>Résolution en deux temps, identique à l'étape de déformation globale</a:t>
                </a:r>
                <a:endParaRPr lang="en-US" sz="1600" dirty="0" smtClean="0"/>
              </a:p>
              <a:p>
                <a:pPr marL="0" indent="0" algn="just">
                  <a:buNone/>
                </a:pPr>
                <a:r>
                  <a:rPr lang="en-US" sz="1600" dirty="0" smtClean="0"/>
                  <a:t>	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614114069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00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69" y="1484784"/>
            <a:ext cx="3008527" cy="39080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Optimisation</a:t>
            </a:r>
            <a:r>
              <a:rPr lang="de-CH" dirty="0" smtClean="0"/>
              <a:t> : </a:t>
            </a:r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1887583"/>
            <a:ext cx="4977518" cy="313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600" b="1" dirty="0"/>
          </a:p>
          <a:p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Alignement local de la surface de référence avec l'enveloppe visuelle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Conservation de la structure du maillage </a:t>
            </a:r>
          </a:p>
          <a:p>
            <a:endParaRPr lang="en-US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6228184" y="5280215"/>
            <a:ext cx="2416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>
                    <a:lumMod val="50000"/>
                  </a:schemeClr>
                </a:solidFill>
              </a:rPr>
              <a:t>Maillage de référence</a:t>
            </a:r>
          </a:p>
          <a:p>
            <a:r>
              <a:rPr lang="fr-FR" sz="1400" dirty="0" smtClean="0">
                <a:solidFill>
                  <a:srgbClr val="CCCC00"/>
                </a:solidFill>
              </a:rPr>
              <a:t>Pose cible (enveloppe visuelle)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709894156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898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79" y="1484784"/>
            <a:ext cx="3008527" cy="39080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Optimisation</a:t>
            </a:r>
            <a:r>
              <a:rPr lang="de-CH" dirty="0" smtClean="0"/>
              <a:t> : </a:t>
            </a:r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1887583"/>
            <a:ext cx="4977518" cy="313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600" b="1" dirty="0"/>
          </a:p>
          <a:p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Alignement local de la surface de référence avec l'enveloppe visuelle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Conservation de la structure du maillage 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La pose finale sert de point de départ pour la transformation vers la pose suivante</a:t>
            </a:r>
            <a:endParaRPr lang="fr-FR" sz="1600" dirty="0"/>
          </a:p>
          <a:p>
            <a:endParaRPr lang="en-US" sz="1600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795230873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572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Contributions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1600" dirty="0" smtClean="0"/>
          </a:p>
          <a:p>
            <a:r>
              <a:rPr lang="fr-FR" sz="1600" dirty="0" smtClean="0"/>
              <a:t>Suivi de mouvements et extraction de champ de déplacements</a:t>
            </a:r>
          </a:p>
          <a:p>
            <a:endParaRPr lang="fr-FR" sz="1600" dirty="0" smtClean="0"/>
          </a:p>
          <a:p>
            <a:r>
              <a:rPr lang="fr-FR" sz="1600" dirty="0" smtClean="0"/>
              <a:t>Modèle de surface dynamique et suivi de poses</a:t>
            </a:r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r>
              <a:rPr lang="fr-FR" sz="1600" dirty="0" smtClean="0"/>
              <a:t>Aucun </a:t>
            </a:r>
            <a:r>
              <a:rPr lang="fr-FR" sz="1600" i="1" dirty="0" smtClean="0"/>
              <a:t>a priori</a:t>
            </a:r>
            <a:r>
              <a:rPr lang="fr-FR" sz="1600" dirty="0" smtClean="0"/>
              <a:t> sur la morphologie des acteurs</a:t>
            </a:r>
          </a:p>
          <a:p>
            <a:endParaRPr lang="fr-FR" sz="1600" dirty="0" smtClean="0"/>
          </a:p>
          <a:p>
            <a:r>
              <a:rPr lang="fr-FR" sz="1600" dirty="0" smtClean="0"/>
              <a:t>Mouvements libres sans contraintes d'articulation</a:t>
            </a:r>
          </a:p>
          <a:p>
            <a:endParaRPr lang="fr-FR" sz="1600" dirty="0" smtClean="0"/>
          </a:p>
          <a:p>
            <a:r>
              <a:rPr lang="fr-FR" sz="1600" dirty="0" smtClean="0"/>
              <a:t>Pas de modèle de personnage préétabli</a:t>
            </a:r>
          </a:p>
          <a:p>
            <a:endParaRPr lang="fr-FR" dirty="0"/>
          </a:p>
          <a:p>
            <a:endParaRPr lang="fr-FR" dirty="0" smtClean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655459183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856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000" dirty="0" smtClean="0"/>
              <a:t>Résultats</a:t>
            </a:r>
          </a:p>
          <a:p>
            <a:pPr lvl="4"/>
            <a:endParaRPr lang="fr-FR" sz="2800" dirty="0"/>
          </a:p>
          <a:p>
            <a:pPr lvl="4"/>
            <a:r>
              <a:rPr lang="fr-FR" sz="2800" dirty="0" smtClean="0"/>
              <a:t>Qualité visuelle</a:t>
            </a:r>
            <a:endParaRPr lang="fr-FR" sz="2800" dirty="0"/>
          </a:p>
          <a:p>
            <a:pPr lvl="4"/>
            <a:r>
              <a:rPr lang="fr-FR" sz="2800" dirty="0" smtClean="0"/>
              <a:t>Mesure du suivi</a:t>
            </a:r>
            <a:endParaRPr lang="fr-FR" sz="2800" dirty="0"/>
          </a:p>
          <a:p>
            <a:pPr lvl="4"/>
            <a:r>
              <a:rPr lang="fr-FR" sz="2800" dirty="0" smtClean="0"/>
              <a:t>Exploitation</a:t>
            </a:r>
            <a:endParaRPr lang="fr-FR" sz="2800" dirty="0"/>
          </a:p>
          <a:p>
            <a:pPr marL="0" indent="0">
              <a:buNone/>
            </a:pPr>
            <a:endParaRPr lang="fr-FR" sz="1600" dirty="0" smtClean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916344056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7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5656" y="1844824"/>
            <a:ext cx="6192688" cy="3637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65" y="1916832"/>
            <a:ext cx="6035371" cy="31454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Résultats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127311" y="4974841"/>
            <a:ext cx="2225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Séquence de maillages reconstruits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919078" y="4974840"/>
            <a:ext cx="256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Maillage animé temporellement cohérent</a:t>
            </a:r>
            <a:endParaRPr lang="en-US" sz="1400" dirty="0">
              <a:cs typeface="Helvetica" panose="020B0604020202020204" pitchFamily="34" charset="0"/>
            </a:endParaRP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339769885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71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5656" y="1844824"/>
            <a:ext cx="6192688" cy="3637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Résultats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65" y="1909984"/>
            <a:ext cx="6022070" cy="313848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27311" y="4974841"/>
            <a:ext cx="2225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Un maillage texturé par </a:t>
            </a:r>
            <a:r>
              <a:rPr lang="fr-FR" sz="1400" i="1" dirty="0" smtClean="0">
                <a:cs typeface="Helvetica" panose="020B0604020202020204" pitchFamily="34" charset="0"/>
              </a:rPr>
              <a:t>frame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919078" y="4974840"/>
            <a:ext cx="256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Maillage unique texturé et animé</a:t>
            </a:r>
            <a:endParaRPr lang="en-US" sz="1350" dirty="0">
              <a:cs typeface="Helvetica" panose="020B0604020202020204" pitchFamily="34" charset="0"/>
            </a:endParaRPr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1384754810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/>
          <p:cNvSpPr/>
          <p:nvPr/>
        </p:nvSpPr>
        <p:spPr>
          <a:xfrm>
            <a:off x="2857108" y="2348880"/>
            <a:ext cx="634772" cy="572088"/>
          </a:xfrm>
          <a:prstGeom prst="rect">
            <a:avLst/>
          </a:prstGeom>
          <a:noFill/>
          <a:ln w="28575">
            <a:solidFill>
              <a:srgbClr val="099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449397" y="2348880"/>
            <a:ext cx="634771" cy="572088"/>
          </a:xfrm>
          <a:prstGeom prst="rect">
            <a:avLst/>
          </a:prstGeom>
          <a:noFill/>
          <a:ln w="28575">
            <a:solidFill>
              <a:srgbClr val="099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1835696" y="2132856"/>
            <a:ext cx="936104" cy="1944216"/>
          </a:xfrm>
          <a:prstGeom prst="rect">
            <a:avLst/>
          </a:prstGeom>
          <a:noFill/>
          <a:ln w="28575">
            <a:solidFill>
              <a:srgbClr val="099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4355976" y="2132856"/>
            <a:ext cx="936104" cy="1944216"/>
          </a:xfrm>
          <a:prstGeom prst="rect">
            <a:avLst/>
          </a:prstGeom>
          <a:noFill/>
          <a:ln w="28575">
            <a:solidFill>
              <a:srgbClr val="099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3347864" y="3901569"/>
            <a:ext cx="288032" cy="818478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5796136" y="3905043"/>
            <a:ext cx="288032" cy="818478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57" y="1985965"/>
            <a:ext cx="3127667" cy="312766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026293" y="5124453"/>
            <a:ext cx="222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cs typeface="Helvetica" panose="020B0604020202020204" pitchFamily="34" charset="0"/>
              </a:rPr>
              <a:t>UV </a:t>
            </a:r>
            <a:r>
              <a:rPr lang="fr-FR" sz="1400" i="1" dirty="0" err="1" smtClean="0">
                <a:cs typeface="Helvetica" panose="020B0604020202020204" pitchFamily="34" charset="0"/>
              </a:rPr>
              <a:t>map</a:t>
            </a:r>
            <a:endParaRPr lang="en-US" sz="1400" i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71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Jeux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1600" dirty="0"/>
          </a:p>
          <a:p>
            <a:r>
              <a:rPr lang="fr-FR" sz="1600" dirty="0" smtClean="0"/>
              <a:t>Séquences d'enveloppes visuelles générées à partir de différentes captures </a:t>
            </a:r>
            <a:r>
              <a:rPr lang="fr-FR" sz="1600" dirty="0" err="1" smtClean="0"/>
              <a:t>mutli</a:t>
            </a:r>
            <a:r>
              <a:rPr lang="fr-FR" sz="1600" dirty="0" smtClean="0"/>
              <a:t>-points de vues</a:t>
            </a:r>
          </a:p>
          <a:p>
            <a:endParaRPr lang="fr-FR" sz="1600" dirty="0"/>
          </a:p>
          <a:p>
            <a:r>
              <a:rPr lang="fr-FR" sz="1600" dirty="0" smtClean="0"/>
              <a:t>Studio RECOVER 3D</a:t>
            </a:r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Studios MPI et </a:t>
            </a:r>
            <a:r>
              <a:rPr lang="fr-FR" sz="1600" dirty="0" err="1" smtClean="0"/>
              <a:t>GrImage</a:t>
            </a:r>
            <a:endParaRPr lang="fr-FR" sz="1600" dirty="0" smtClean="0"/>
          </a:p>
        </p:txBody>
      </p:sp>
      <p:graphicFrame>
        <p:nvGraphicFramePr>
          <p:cNvPr id="8" name="Diagramme 7"/>
          <p:cNvGraphicFramePr/>
          <p:nvPr>
            <p:extLst/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988840"/>
            <a:ext cx="1833142" cy="14309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065" y="4221088"/>
            <a:ext cx="1168820" cy="174039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77934" y="5929535"/>
            <a:ext cx="109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>
                <a:cs typeface="Helvetica" panose="020B0604020202020204" pitchFamily="34" charset="0"/>
              </a:rPr>
              <a:t>Dancer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285878"/>
            <a:ext cx="2038098" cy="173541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077934" y="3419746"/>
            <a:ext cx="109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>
                <a:cs typeface="Helvetica" panose="020B0604020202020204" pitchFamily="34" charset="0"/>
              </a:rPr>
              <a:t>Astronaut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700692" y="5929534"/>
            <a:ext cx="109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cs typeface="Helvetica" panose="020B0604020202020204" pitchFamily="34" charset="0"/>
              </a:rPr>
              <a:t>Capoeira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05" y="1939868"/>
            <a:ext cx="1531456" cy="15288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610098" y="3419746"/>
            <a:ext cx="127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>
                <a:cs typeface="Helvetica" panose="020B0604020202020204" pitchFamily="34" charset="0"/>
              </a:rPr>
              <a:t>Cheerleader</a:t>
            </a:r>
            <a:endParaRPr lang="en-US" sz="1350" i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6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Comparaison </a:t>
            </a:r>
            <a:r>
              <a:rPr lang="fr-FR" dirty="0" smtClean="0"/>
              <a:t>: approches </a:t>
            </a:r>
            <a:r>
              <a:rPr lang="fr-FR" dirty="0"/>
              <a:t>basées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1600" dirty="0"/>
          </a:p>
          <a:p>
            <a:r>
              <a:rPr lang="fr-FR" sz="1600" dirty="0" smtClean="0"/>
              <a:t>Meilleur suivi de la surface cible (enveloppe visuelle)</a:t>
            </a:r>
          </a:p>
          <a:p>
            <a:r>
              <a:rPr lang="fr-FR" sz="1600" dirty="0" smtClean="0"/>
              <a:t>Adaptation aux mouvements non-rigides</a:t>
            </a:r>
          </a:p>
          <a:p>
            <a:r>
              <a:rPr lang="fr-FR" sz="1600" dirty="0" smtClean="0"/>
              <a:t>Qualité visuelle non dépendante du modèle</a:t>
            </a:r>
            <a:endParaRPr lang="en-US" sz="1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48" y="2780928"/>
            <a:ext cx="3239344" cy="22327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40" y="2780928"/>
            <a:ext cx="3239344" cy="223272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808312" y="515501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cs typeface="Helvetica" panose="020B0604020202020204" pitchFamily="34" charset="0"/>
              </a:rPr>
              <a:t>Aguiar</a:t>
            </a:r>
            <a:r>
              <a:rPr lang="fr-FR" sz="1400" dirty="0">
                <a:cs typeface="Helvetica" panose="020B0604020202020204" pitchFamily="34" charset="0"/>
              </a:rPr>
              <a:t> </a:t>
            </a:r>
            <a:r>
              <a:rPr lang="fr-FR" sz="1400" i="1" dirty="0">
                <a:cs typeface="Helvetica" panose="020B0604020202020204" pitchFamily="34" charset="0"/>
              </a:rPr>
              <a:t>et al.</a:t>
            </a:r>
            <a:r>
              <a:rPr lang="fr-FR" sz="1400" dirty="0">
                <a:cs typeface="Helvetica" panose="020B0604020202020204" pitchFamily="34" charset="0"/>
              </a:rPr>
              <a:t> 2008 [47] 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1410301562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6444208" y="513453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cs typeface="Helvetica" panose="020B0604020202020204" pitchFamily="34" charset="0"/>
              </a:rPr>
              <a:t>Aguiar</a:t>
            </a:r>
            <a:r>
              <a:rPr lang="fr-FR" sz="1400" dirty="0">
                <a:cs typeface="Helvetica" panose="020B0604020202020204" pitchFamily="34" charset="0"/>
              </a:rPr>
              <a:t> </a:t>
            </a:r>
            <a:r>
              <a:rPr lang="fr-FR" sz="1400" i="1" dirty="0">
                <a:cs typeface="Helvetica" panose="020B0604020202020204" pitchFamily="34" charset="0"/>
              </a:rPr>
              <a:t>et al.</a:t>
            </a:r>
            <a:r>
              <a:rPr lang="fr-FR" sz="1400" dirty="0">
                <a:cs typeface="Helvetica" panose="020B0604020202020204" pitchFamily="34" charset="0"/>
              </a:rPr>
              <a:t> 2008 [47] 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716016" y="513453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Notre méthode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52128" y="515501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Notre méthode</a:t>
            </a:r>
            <a:endParaRPr lang="en-US" sz="1350" i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79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Mesure du suivi de poses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 smtClean="0"/>
              <a:t>Jeux de données issus de RECOVER 3D</a:t>
            </a:r>
            <a:endParaRPr lang="en-US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6" t="4584" r="19263" b="6565"/>
          <a:stretch/>
        </p:blipFill>
        <p:spPr>
          <a:xfrm>
            <a:off x="7477049" y="1652261"/>
            <a:ext cx="104734" cy="16947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03" y="4005073"/>
            <a:ext cx="1727976" cy="17279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61" y="4005073"/>
            <a:ext cx="1727976" cy="17279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19" y="4005073"/>
            <a:ext cx="1727976" cy="17279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5" t="29049" r="18378" b="5288"/>
          <a:stretch/>
        </p:blipFill>
        <p:spPr>
          <a:xfrm>
            <a:off x="7477048" y="4005064"/>
            <a:ext cx="104735" cy="17054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1728192" cy="172819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52" y="1631737"/>
            <a:ext cx="1728192" cy="17281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08" y="1628800"/>
            <a:ext cx="1728192" cy="1728192"/>
          </a:xfrm>
          <a:prstGeom prst="rect">
            <a:avLst/>
          </a:prstGeom>
        </p:spPr>
      </p:pic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372252910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1873416" y="5703639"/>
            <a:ext cx="1693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8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-0.437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2.371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656373" y="5703639"/>
            <a:ext cx="1693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16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-0.179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2.443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439330" y="5703639"/>
            <a:ext cx="1693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24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-0.431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3.424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873416" y="3327375"/>
            <a:ext cx="1657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8</a:t>
            </a:r>
          </a:p>
          <a:p>
            <a:r>
              <a:rPr lang="en-US" sz="1000" dirty="0" smtClean="0"/>
              <a:t>Distance </a:t>
            </a:r>
            <a:r>
              <a:rPr lang="en-US" sz="1000" dirty="0" err="1"/>
              <a:t>m</a:t>
            </a:r>
            <a:r>
              <a:rPr lang="en-US" sz="1000" dirty="0" err="1" smtClean="0"/>
              <a:t>oyenne</a:t>
            </a:r>
            <a:r>
              <a:rPr lang="en-US" sz="1000" dirty="0" smtClean="0"/>
              <a:t>: </a:t>
            </a:r>
            <a:r>
              <a:rPr lang="en-US" sz="1000" dirty="0"/>
              <a:t>-0.369</a:t>
            </a:r>
          </a:p>
          <a:p>
            <a:r>
              <a:rPr lang="en-US" sz="1000" dirty="0" err="1" smtClean="0"/>
              <a:t>Écart</a:t>
            </a:r>
            <a:r>
              <a:rPr lang="en-US" sz="1000" dirty="0" smtClean="0"/>
              <a:t> type : </a:t>
            </a:r>
            <a:r>
              <a:rPr lang="en-US" sz="1000" dirty="0"/>
              <a:t>2.405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601608" y="3327375"/>
            <a:ext cx="1759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16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-0.433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2.382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377839" y="3327375"/>
            <a:ext cx="1751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24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-0.384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4.544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596336" y="4005064"/>
            <a:ext cx="69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9,651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596336" y="5493049"/>
            <a:ext cx="74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-</a:t>
            </a:r>
            <a:r>
              <a:rPr lang="en-US" sz="1000" dirty="0" smtClean="0"/>
              <a:t>16,358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596336" y="4629533"/>
            <a:ext cx="749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0,00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596336" y="1628800"/>
            <a:ext cx="665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11,270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596336" y="3141548"/>
            <a:ext cx="737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-13,222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596336" y="2313356"/>
            <a:ext cx="605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0,00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54612" y="2281841"/>
            <a:ext cx="116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 smtClean="0">
                <a:cs typeface="Helvetica" panose="020B0604020202020204" pitchFamily="34" charset="0"/>
              </a:rPr>
              <a:t>Astronaut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54612" y="4703884"/>
            <a:ext cx="132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 smtClean="0">
                <a:cs typeface="Helvetica" panose="020B0604020202020204" pitchFamily="34" charset="0"/>
              </a:rPr>
              <a:t>Cheerleader</a:t>
            </a:r>
            <a:r>
              <a:rPr lang="fr-FR" sz="1400" i="1" dirty="0" smtClean="0">
                <a:cs typeface="Helvetica" panose="020B0604020202020204" pitchFamily="34" charset="0"/>
              </a:rPr>
              <a:t> 1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54612" y="3049215"/>
            <a:ext cx="123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cs typeface="Helvetica" panose="020B0604020202020204" pitchFamily="34" charset="0"/>
              </a:rPr>
              <a:t>~182s/</a:t>
            </a:r>
            <a:r>
              <a:rPr lang="fr-FR" sz="1400" i="1" dirty="0" smtClean="0">
                <a:cs typeface="Helvetica" panose="020B0604020202020204" pitchFamily="34" charset="0"/>
              </a:rPr>
              <a:t>frame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54612" y="5395862"/>
            <a:ext cx="123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cs typeface="Helvetica" panose="020B0604020202020204" pitchFamily="34" charset="0"/>
              </a:rPr>
              <a:t>~198s/</a:t>
            </a:r>
            <a:r>
              <a:rPr lang="fr-FR" sz="1400" i="1" dirty="0" smtClean="0">
                <a:cs typeface="Helvetica" panose="020B0604020202020204" pitchFamily="34" charset="0"/>
              </a:rPr>
              <a:t>frame</a:t>
            </a:r>
            <a:endParaRPr lang="en-US" sz="1350" i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Mesure du suivi de poses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 smtClean="0"/>
              <a:t>Jeux de données issus d'images multi-vues d'autre studios (MPI, </a:t>
            </a:r>
            <a:r>
              <a:rPr lang="fr-FR" sz="1600" dirty="0" err="1" smtClean="0"/>
              <a:t>GrImage</a:t>
            </a:r>
            <a:r>
              <a:rPr lang="fr-FR" sz="1600" dirty="0" smtClean="0"/>
              <a:t>)</a:t>
            </a:r>
            <a:endParaRPr lang="en-US" sz="16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51" y="4010832"/>
            <a:ext cx="1709658" cy="17096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70" y="4010832"/>
            <a:ext cx="1709658" cy="1709656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89" y="4010832"/>
            <a:ext cx="1709658" cy="170965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11" y="1640420"/>
            <a:ext cx="1709658" cy="170965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31" y="1640420"/>
            <a:ext cx="1709658" cy="170965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51" y="1634568"/>
            <a:ext cx="1709658" cy="170965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4" t="4297" r="23110" b="651"/>
          <a:stretch/>
        </p:blipFill>
        <p:spPr>
          <a:xfrm>
            <a:off x="7476832" y="1640419"/>
            <a:ext cx="103517" cy="1699493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1" t="8766" r="22077" b="6124"/>
          <a:stretch/>
        </p:blipFill>
        <p:spPr>
          <a:xfrm>
            <a:off x="7466171" y="4010833"/>
            <a:ext cx="120428" cy="1692806"/>
          </a:xfrm>
          <a:prstGeom prst="rect">
            <a:avLst/>
          </a:prstGeom>
        </p:spPr>
      </p:pic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3775949891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1848660" y="5703639"/>
            <a:ext cx="1716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20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0.443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9.546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631617" y="5703639"/>
            <a:ext cx="1716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30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-0.549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8.235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414574" y="5703639"/>
            <a:ext cx="1716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40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-0.176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10.361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835696" y="3339912"/>
            <a:ext cx="1716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10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-0.269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3.523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640894" y="3356992"/>
            <a:ext cx="1716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20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-0.378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4.977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413536" y="3356992"/>
            <a:ext cx="1716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30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-1.280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6.292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7596336" y="3933056"/>
            <a:ext cx="690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43,317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7596336" y="5517812"/>
            <a:ext cx="821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-41,841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596336" y="4622939"/>
            <a:ext cx="605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0,00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596336" y="1556792"/>
            <a:ext cx="60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22,318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7596336" y="3182779"/>
            <a:ext cx="737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-29,107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7596336" y="2204864"/>
            <a:ext cx="605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0,00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467544" y="2276872"/>
            <a:ext cx="98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 smtClean="0">
                <a:cs typeface="Helvetica" panose="020B0604020202020204" pitchFamily="34" charset="0"/>
              </a:rPr>
              <a:t>Dancer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19586" y="4703347"/>
            <a:ext cx="123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cs typeface="Helvetica" panose="020B0604020202020204" pitchFamily="34" charset="0"/>
              </a:rPr>
              <a:t>Capoeira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57200" y="3028890"/>
            <a:ext cx="123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cs typeface="Helvetica" panose="020B0604020202020204" pitchFamily="34" charset="0"/>
              </a:rPr>
              <a:t>~171s/</a:t>
            </a:r>
            <a:r>
              <a:rPr lang="fr-FR" sz="1400" i="1" dirty="0" smtClean="0">
                <a:cs typeface="Helvetica" panose="020B0604020202020204" pitchFamily="34" charset="0"/>
              </a:rPr>
              <a:t>frame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57200" y="5395862"/>
            <a:ext cx="123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cs typeface="Helvetica" panose="020B0604020202020204" pitchFamily="34" charset="0"/>
              </a:rPr>
              <a:t>~395s/</a:t>
            </a:r>
            <a:r>
              <a:rPr lang="fr-FR" sz="1400" i="1" dirty="0" smtClean="0">
                <a:cs typeface="Helvetica" panose="020B0604020202020204" pitchFamily="34" charset="0"/>
              </a:rPr>
              <a:t>frame</a:t>
            </a:r>
            <a:endParaRPr lang="en-US" sz="1350" i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Mesure du suivi de poses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 smtClean="0"/>
              <a:t>Jeux de données issus de RECOVER 3D, 250 poses.</a:t>
            </a:r>
            <a:endParaRPr lang="en-US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3" t="3237" r="17107" b="3824"/>
          <a:stretch/>
        </p:blipFill>
        <p:spPr>
          <a:xfrm>
            <a:off x="7485459" y="4097546"/>
            <a:ext cx="138024" cy="16838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67" y="1628800"/>
            <a:ext cx="1728626" cy="17286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86" y="1635238"/>
            <a:ext cx="1728626" cy="172862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41" y="1635238"/>
            <a:ext cx="1728626" cy="17286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66" y="4076638"/>
            <a:ext cx="1728626" cy="172862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86" y="4076637"/>
            <a:ext cx="1728626" cy="172862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40" y="4070420"/>
            <a:ext cx="1728626" cy="1728626"/>
          </a:xfrm>
          <a:prstGeom prst="rect">
            <a:avLst/>
          </a:prstGeom>
        </p:spPr>
      </p:pic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20073958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8" name="ZoneTexte 17"/>
          <p:cNvSpPr txBox="1"/>
          <p:nvPr/>
        </p:nvSpPr>
        <p:spPr>
          <a:xfrm>
            <a:off x="1848660" y="5775647"/>
            <a:ext cx="1745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160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-0.814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6.837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631617" y="5775647"/>
            <a:ext cx="1745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200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-2.356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11.869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414574" y="5775647"/>
            <a:ext cx="1745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220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-1.113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8.342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835696" y="3346828"/>
            <a:ext cx="1745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40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-0.197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5.527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640894" y="3368285"/>
            <a:ext cx="1745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80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1.567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18.416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413536" y="3355116"/>
            <a:ext cx="1745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Frame 120</a:t>
            </a:r>
          </a:p>
          <a:p>
            <a:r>
              <a:rPr lang="en-US" sz="1000" dirty="0"/>
              <a:t>Distance </a:t>
            </a:r>
            <a:r>
              <a:rPr lang="en-US" sz="1000" dirty="0" err="1"/>
              <a:t>moyenne</a:t>
            </a:r>
            <a:r>
              <a:rPr lang="en-US" sz="1000" dirty="0"/>
              <a:t> : -0.507</a:t>
            </a:r>
          </a:p>
          <a:p>
            <a:r>
              <a:rPr lang="en-US" sz="1000" dirty="0" err="1"/>
              <a:t>Écart</a:t>
            </a:r>
            <a:r>
              <a:rPr lang="en-US" sz="1000" dirty="0"/>
              <a:t> type : 7.789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638739" y="4005064"/>
            <a:ext cx="677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29,921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638739" y="5589820"/>
            <a:ext cx="677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-27,601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638739" y="4653136"/>
            <a:ext cx="605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0,00</a:t>
            </a:r>
            <a:endParaRPr lang="en-US" sz="1000" dirty="0">
              <a:cs typeface="Helvetica" panose="020B060402020202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51569" y="228321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 smtClean="0">
                <a:cs typeface="Helvetica" panose="020B0604020202020204" pitchFamily="34" charset="0"/>
              </a:rPr>
              <a:t>Cheerleader</a:t>
            </a:r>
            <a:r>
              <a:rPr lang="fr-FR" sz="1400" i="1" dirty="0" smtClean="0">
                <a:cs typeface="Helvetica" panose="020B0604020202020204" pitchFamily="34" charset="0"/>
              </a:rPr>
              <a:t> 2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51569" y="3038158"/>
            <a:ext cx="123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cs typeface="Helvetica" panose="020B0604020202020204" pitchFamily="34" charset="0"/>
              </a:rPr>
              <a:t>~203s/</a:t>
            </a:r>
            <a:r>
              <a:rPr lang="fr-FR" sz="1400" i="1" dirty="0" smtClean="0">
                <a:cs typeface="Helvetica" panose="020B0604020202020204" pitchFamily="34" charset="0"/>
              </a:rPr>
              <a:t>frame</a:t>
            </a:r>
            <a:endParaRPr lang="en-US" sz="1350" i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Résultats</a:t>
            </a:r>
            <a:endParaRPr lang="en-US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 algn="ctr">
              <a:buNone/>
            </a:pPr>
            <a:r>
              <a:rPr lang="fr-FR" sz="1500" dirty="0" smtClean="0"/>
              <a:t>Exemple d'intégration d'acteur reconstruit dans une scène virtuelle</a:t>
            </a:r>
            <a:endParaRPr lang="fr-FR" sz="1500" dirty="0"/>
          </a:p>
        </p:txBody>
      </p:sp>
      <p:pic>
        <p:nvPicPr>
          <p:cNvPr id="7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792" y="2115126"/>
            <a:ext cx="3652709" cy="2739532"/>
          </a:xfrm>
          <a:prstGeom prst="rect">
            <a:avLst/>
          </a:prstGeom>
        </p:spPr>
      </p:pic>
      <p:pic>
        <p:nvPicPr>
          <p:cNvPr id="3" name="video_ji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03431" y="2111909"/>
            <a:ext cx="3657001" cy="2742750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82371991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0691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4000" dirty="0" smtClean="0"/>
              <a:t>Conclusion et perspectives</a:t>
            </a:r>
          </a:p>
          <a:p>
            <a:pPr marL="0" indent="0">
              <a:buNone/>
            </a:pPr>
            <a:r>
              <a:rPr lang="fr-FR" sz="2800" dirty="0" smtClean="0"/>
              <a:t>	</a:t>
            </a:r>
            <a:endParaRPr lang="fr-FR" sz="1600" dirty="0" smtClean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207961832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1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Contexte : reconstruction multi-vues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1600" dirty="0" smtClean="0"/>
          </a:p>
          <a:p>
            <a:r>
              <a:rPr lang="fr-FR" sz="1600" dirty="0" smtClean="0"/>
              <a:t>Création d'une chaîne de production autour de la technologie de reconstruction multi-vues</a:t>
            </a:r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dirty="0" smtClean="0"/>
              <a:t>Projet industriel : chaîne de production complète</a:t>
            </a:r>
          </a:p>
          <a:p>
            <a:r>
              <a:rPr lang="fr-FR" sz="1600" dirty="0" smtClean="0"/>
              <a:t>Cible : </a:t>
            </a:r>
            <a:r>
              <a:rPr lang="fr-FR" sz="1600" dirty="0"/>
              <a:t>le marché de la production TV</a:t>
            </a:r>
          </a:p>
          <a:p>
            <a:endParaRPr lang="en-US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36912"/>
            <a:ext cx="3066148" cy="17281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49" y="2636912"/>
            <a:ext cx="2153488" cy="17281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02" y="2636912"/>
            <a:ext cx="2050112" cy="1728192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122881991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205970" y="4421819"/>
            <a:ext cx="170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Capture vidéo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359935" y="4421819"/>
            <a:ext cx="170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Reconstruction 3D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970231" y="4421819"/>
            <a:ext cx="170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Rendu</a:t>
            </a:r>
            <a:endParaRPr lang="en-US" sz="1400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4101"/>
            <a:ext cx="4156731" cy="49320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fr-FR" sz="1600" dirty="0" smtClean="0"/>
          </a:p>
          <a:p>
            <a:pPr marL="0" indent="0" algn="just">
              <a:buNone/>
            </a:pPr>
            <a:endParaRPr lang="fr-FR" sz="1600" dirty="0" smtClean="0"/>
          </a:p>
          <a:p>
            <a:pPr algn="just"/>
            <a:r>
              <a:rPr lang="fr-FR" sz="1600" dirty="0" smtClean="0"/>
              <a:t>Maillage temporellement cohérent à partir de séquences de volumes issus de reconstruction multi-vues</a:t>
            </a:r>
          </a:p>
          <a:p>
            <a:pPr marL="0" indent="0" algn="just">
              <a:buNone/>
            </a:pPr>
            <a:endParaRPr lang="fr-FR" sz="1600" dirty="0"/>
          </a:p>
          <a:p>
            <a:pPr algn="just"/>
            <a:r>
              <a:rPr lang="fr-FR" sz="1600" dirty="0" smtClean="0"/>
              <a:t>Amélioration de la qualité des maillages reconstruits</a:t>
            </a:r>
          </a:p>
          <a:p>
            <a:pPr algn="just"/>
            <a:endParaRPr lang="fr-FR" sz="1600" dirty="0"/>
          </a:p>
          <a:p>
            <a:pPr algn="just"/>
            <a:r>
              <a:rPr lang="fr-FR" sz="1600" dirty="0" smtClean="0"/>
              <a:t>Possibilité d'intégration et d'interactions avec un environnement virtuel</a:t>
            </a:r>
          </a:p>
          <a:p>
            <a:pPr algn="just"/>
            <a:endParaRPr lang="fr-FR" sz="1600" dirty="0"/>
          </a:p>
          <a:p>
            <a:pPr algn="just"/>
            <a:r>
              <a:rPr lang="fr-FR" sz="1600" dirty="0"/>
              <a:t>Suivi de poses sans contrainte ni a priori sur les mouvements de l'acteur</a:t>
            </a:r>
          </a:p>
          <a:p>
            <a:pPr algn="just"/>
            <a:endParaRPr lang="en-US" sz="1600" dirty="0" smtClean="0"/>
          </a:p>
          <a:p>
            <a:pPr algn="just"/>
            <a:endParaRPr lang="fr-FR" sz="1600" dirty="0"/>
          </a:p>
          <a:p>
            <a:pPr marL="0" indent="0" algn="just">
              <a:buNone/>
            </a:pPr>
            <a:endParaRPr lang="fr-FR" sz="1600" dirty="0" smtClean="0"/>
          </a:p>
          <a:p>
            <a:pPr marL="0" indent="0" algn="just">
              <a:buNone/>
            </a:pPr>
            <a:endParaRPr lang="fr-FR" sz="1600" dirty="0"/>
          </a:p>
          <a:p>
            <a:endParaRPr lang="en-US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576066382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24"/>
          <p:cNvSpPr>
            <a:spLocks noChangeArrowheads="1"/>
          </p:cNvSpPr>
          <p:nvPr/>
        </p:nvSpPr>
        <p:spPr bwMode="auto">
          <a:xfrm>
            <a:off x="4861580" y="1506534"/>
            <a:ext cx="2555872" cy="641349"/>
          </a:xfrm>
          <a:prstGeom prst="rect">
            <a:avLst/>
          </a:prstGeom>
          <a:solidFill>
            <a:srgbClr val="9BB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28"/>
          <p:cNvSpPr>
            <a:spLocks noChangeArrowheads="1"/>
          </p:cNvSpPr>
          <p:nvPr/>
        </p:nvSpPr>
        <p:spPr bwMode="auto">
          <a:xfrm>
            <a:off x="7426977" y="1508121"/>
            <a:ext cx="1331911" cy="639761"/>
          </a:xfrm>
          <a:prstGeom prst="rect">
            <a:avLst/>
          </a:prstGeom>
          <a:solidFill>
            <a:srgbClr val="9BBB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9"/>
          <p:cNvSpPr>
            <a:spLocks noChangeArrowheads="1"/>
          </p:cNvSpPr>
          <p:nvPr/>
        </p:nvSpPr>
        <p:spPr bwMode="auto">
          <a:xfrm>
            <a:off x="4861580" y="2147883"/>
            <a:ext cx="2555872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3"/>
          <p:cNvSpPr>
            <a:spLocks noChangeArrowheads="1"/>
          </p:cNvSpPr>
          <p:nvPr/>
        </p:nvSpPr>
        <p:spPr bwMode="auto">
          <a:xfrm>
            <a:off x="7426977" y="2147883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34"/>
          <p:cNvSpPr>
            <a:spLocks noChangeArrowheads="1"/>
          </p:cNvSpPr>
          <p:nvPr/>
        </p:nvSpPr>
        <p:spPr bwMode="auto">
          <a:xfrm>
            <a:off x="4861580" y="2513007"/>
            <a:ext cx="2555872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8"/>
          <p:cNvSpPr>
            <a:spLocks noChangeArrowheads="1"/>
          </p:cNvSpPr>
          <p:nvPr/>
        </p:nvSpPr>
        <p:spPr bwMode="auto">
          <a:xfrm>
            <a:off x="7426977" y="2513007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9"/>
          <p:cNvSpPr>
            <a:spLocks noChangeArrowheads="1"/>
          </p:cNvSpPr>
          <p:nvPr/>
        </p:nvSpPr>
        <p:spPr bwMode="auto">
          <a:xfrm>
            <a:off x="4861580" y="2879719"/>
            <a:ext cx="2555872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43"/>
          <p:cNvSpPr>
            <a:spLocks noChangeArrowheads="1"/>
          </p:cNvSpPr>
          <p:nvPr/>
        </p:nvSpPr>
        <p:spPr bwMode="auto">
          <a:xfrm>
            <a:off x="7426977" y="2879719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4"/>
          <p:cNvSpPr>
            <a:spLocks noChangeArrowheads="1"/>
          </p:cNvSpPr>
          <p:nvPr/>
        </p:nvSpPr>
        <p:spPr bwMode="auto">
          <a:xfrm>
            <a:off x="4861580" y="3244843"/>
            <a:ext cx="2555872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48"/>
          <p:cNvSpPr>
            <a:spLocks noChangeArrowheads="1"/>
          </p:cNvSpPr>
          <p:nvPr/>
        </p:nvSpPr>
        <p:spPr bwMode="auto">
          <a:xfrm>
            <a:off x="7426977" y="3244843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49"/>
          <p:cNvSpPr>
            <a:spLocks noChangeArrowheads="1"/>
          </p:cNvSpPr>
          <p:nvPr/>
        </p:nvSpPr>
        <p:spPr bwMode="auto">
          <a:xfrm>
            <a:off x="4861580" y="3611555"/>
            <a:ext cx="2555872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53"/>
          <p:cNvSpPr>
            <a:spLocks noChangeArrowheads="1"/>
          </p:cNvSpPr>
          <p:nvPr/>
        </p:nvSpPr>
        <p:spPr bwMode="auto">
          <a:xfrm>
            <a:off x="7426977" y="3611555"/>
            <a:ext cx="1331911" cy="365124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54"/>
          <p:cNvSpPr>
            <a:spLocks noChangeArrowheads="1"/>
          </p:cNvSpPr>
          <p:nvPr/>
        </p:nvSpPr>
        <p:spPr bwMode="auto">
          <a:xfrm>
            <a:off x="4861580" y="3976679"/>
            <a:ext cx="2555872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58"/>
          <p:cNvSpPr>
            <a:spLocks noChangeArrowheads="1"/>
          </p:cNvSpPr>
          <p:nvPr/>
        </p:nvSpPr>
        <p:spPr bwMode="auto">
          <a:xfrm>
            <a:off x="7426977" y="3976679"/>
            <a:ext cx="1331911" cy="366712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59"/>
          <p:cNvSpPr>
            <a:spLocks noChangeArrowheads="1"/>
          </p:cNvSpPr>
          <p:nvPr/>
        </p:nvSpPr>
        <p:spPr bwMode="auto">
          <a:xfrm>
            <a:off x="4861580" y="4343391"/>
            <a:ext cx="2555872" cy="639761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63"/>
          <p:cNvSpPr>
            <a:spLocks noChangeArrowheads="1"/>
          </p:cNvSpPr>
          <p:nvPr/>
        </p:nvSpPr>
        <p:spPr bwMode="auto">
          <a:xfrm>
            <a:off x="7426977" y="4343391"/>
            <a:ext cx="1331911" cy="639761"/>
          </a:xfrm>
          <a:prstGeom prst="rect">
            <a:avLst/>
          </a:prstGeom>
          <a:solidFill>
            <a:srgbClr val="DEE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64"/>
          <p:cNvSpPr>
            <a:spLocks noChangeArrowheads="1"/>
          </p:cNvSpPr>
          <p:nvPr/>
        </p:nvSpPr>
        <p:spPr bwMode="auto">
          <a:xfrm>
            <a:off x="4861580" y="4983152"/>
            <a:ext cx="2555872" cy="641349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168"/>
          <p:cNvSpPr>
            <a:spLocks noChangeArrowheads="1"/>
          </p:cNvSpPr>
          <p:nvPr/>
        </p:nvSpPr>
        <p:spPr bwMode="auto">
          <a:xfrm>
            <a:off x="7426977" y="4983152"/>
            <a:ext cx="1331911" cy="641349"/>
          </a:xfrm>
          <a:prstGeom prst="rect">
            <a:avLst/>
          </a:prstGeom>
          <a:solidFill>
            <a:srgbClr val="EFF3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69"/>
          <p:cNvSpPr>
            <a:spLocks noChangeShapeType="1"/>
          </p:cNvSpPr>
          <p:nvPr/>
        </p:nvSpPr>
        <p:spPr bwMode="auto">
          <a:xfrm>
            <a:off x="7427876" y="1508916"/>
            <a:ext cx="0" cy="4129079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172"/>
          <p:cNvSpPr>
            <a:spLocks noChangeShapeType="1"/>
          </p:cNvSpPr>
          <p:nvPr/>
        </p:nvSpPr>
        <p:spPr bwMode="auto">
          <a:xfrm>
            <a:off x="7426977" y="1501771"/>
            <a:ext cx="0" cy="412749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181"/>
          <p:cNvSpPr>
            <a:spLocks noChangeShapeType="1"/>
          </p:cNvSpPr>
          <p:nvPr/>
        </p:nvSpPr>
        <p:spPr bwMode="auto">
          <a:xfrm>
            <a:off x="4861580" y="1500184"/>
            <a:ext cx="0" cy="4129079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182"/>
          <p:cNvSpPr>
            <a:spLocks noChangeShapeType="1"/>
          </p:cNvSpPr>
          <p:nvPr/>
        </p:nvSpPr>
        <p:spPr bwMode="auto">
          <a:xfrm>
            <a:off x="8758888" y="1501771"/>
            <a:ext cx="0" cy="412749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auto">
          <a:xfrm>
            <a:off x="7877827" y="1563684"/>
            <a:ext cx="541337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Nos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193"/>
          <p:cNvSpPr>
            <a:spLocks noChangeArrowheads="1"/>
          </p:cNvSpPr>
          <p:nvPr/>
        </p:nvSpPr>
        <p:spPr bwMode="auto">
          <a:xfrm>
            <a:off x="7623827" y="1838321"/>
            <a:ext cx="249237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o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194"/>
          <p:cNvSpPr>
            <a:spLocks noChangeArrowheads="1"/>
          </p:cNvSpPr>
          <p:nvPr/>
        </p:nvSpPr>
        <p:spPr bwMode="auto">
          <a:xfrm>
            <a:off x="7763527" y="1838321"/>
            <a:ext cx="909636" cy="31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bjectifs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195"/>
          <p:cNvSpPr>
            <a:spLocks noChangeArrowheads="1"/>
          </p:cNvSpPr>
          <p:nvPr/>
        </p:nvSpPr>
        <p:spPr bwMode="auto">
          <a:xfrm>
            <a:off x="4953655" y="2211383"/>
            <a:ext cx="1141411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Généricité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199"/>
          <p:cNvSpPr>
            <a:spLocks noChangeArrowheads="1"/>
          </p:cNvSpPr>
          <p:nvPr/>
        </p:nvSpPr>
        <p:spPr bwMode="auto">
          <a:xfrm>
            <a:off x="8003239" y="2212970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auto">
          <a:xfrm>
            <a:off x="4953655" y="2579682"/>
            <a:ext cx="1652586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Qualité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visuelle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04"/>
          <p:cNvSpPr>
            <a:spLocks noChangeArrowheads="1"/>
          </p:cNvSpPr>
          <p:nvPr/>
        </p:nvSpPr>
        <p:spPr bwMode="auto">
          <a:xfrm>
            <a:off x="8003239" y="2581269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205"/>
          <p:cNvSpPr>
            <a:spLocks noChangeArrowheads="1"/>
          </p:cNvSpPr>
          <p:nvPr/>
        </p:nvSpPr>
        <p:spPr bwMode="auto">
          <a:xfrm>
            <a:off x="4953655" y="2943219"/>
            <a:ext cx="19877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Export (post-prod.)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212"/>
          <p:cNvSpPr>
            <a:spLocks noChangeArrowheads="1"/>
          </p:cNvSpPr>
          <p:nvPr/>
        </p:nvSpPr>
        <p:spPr bwMode="auto">
          <a:xfrm>
            <a:off x="8003239" y="2944806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213"/>
          <p:cNvSpPr>
            <a:spLocks noChangeArrowheads="1"/>
          </p:cNvSpPr>
          <p:nvPr/>
        </p:nvSpPr>
        <p:spPr bwMode="auto">
          <a:xfrm>
            <a:off x="4953655" y="3311518"/>
            <a:ext cx="938211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Rapidité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217"/>
          <p:cNvSpPr>
            <a:spLocks noChangeArrowheads="1"/>
          </p:cNvSpPr>
          <p:nvPr/>
        </p:nvSpPr>
        <p:spPr bwMode="auto">
          <a:xfrm>
            <a:off x="8003239" y="3313105"/>
            <a:ext cx="145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>
                <a:solidFill>
                  <a:srgbClr val="CC0000"/>
                </a:solidFill>
                <a:latin typeface="Wingdings" panose="05000000000000000000" pitchFamily="2" charset="2"/>
              </a:rPr>
              <a:t>û</a:t>
            </a:r>
            <a:endParaRPr lang="en-US" altLang="en-US" dirty="0"/>
          </a:p>
        </p:txBody>
      </p:sp>
      <p:sp>
        <p:nvSpPr>
          <p:cNvPr id="47" name="Rectangle 218"/>
          <p:cNvSpPr>
            <a:spLocks noChangeArrowheads="1"/>
          </p:cNvSpPr>
          <p:nvPr/>
        </p:nvSpPr>
        <p:spPr bwMode="auto">
          <a:xfrm>
            <a:off x="4953655" y="3675055"/>
            <a:ext cx="2347910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Cohérence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temporelle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222"/>
          <p:cNvSpPr>
            <a:spLocks noChangeArrowheads="1"/>
          </p:cNvSpPr>
          <p:nvPr/>
        </p:nvSpPr>
        <p:spPr bwMode="auto">
          <a:xfrm>
            <a:off x="8003239" y="3676642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223"/>
          <p:cNvSpPr>
            <a:spLocks noChangeArrowheads="1"/>
          </p:cNvSpPr>
          <p:nvPr/>
        </p:nvSpPr>
        <p:spPr bwMode="auto">
          <a:xfrm>
            <a:off x="4953655" y="4043354"/>
            <a:ext cx="2019298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Mouvements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libres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227"/>
          <p:cNvSpPr>
            <a:spLocks noChangeArrowheads="1"/>
          </p:cNvSpPr>
          <p:nvPr/>
        </p:nvSpPr>
        <p:spPr bwMode="auto">
          <a:xfrm>
            <a:off x="8003239" y="4044941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228"/>
          <p:cNvSpPr>
            <a:spLocks noChangeArrowheads="1"/>
          </p:cNvSpPr>
          <p:nvPr/>
        </p:nvSpPr>
        <p:spPr bwMode="auto">
          <a:xfrm>
            <a:off x="4953655" y="4406891"/>
            <a:ext cx="2500309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Robustesse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(amplitude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229"/>
          <p:cNvSpPr>
            <a:spLocks noChangeArrowheads="1"/>
          </p:cNvSpPr>
          <p:nvPr/>
        </p:nvSpPr>
        <p:spPr bwMode="auto">
          <a:xfrm>
            <a:off x="4953655" y="4681528"/>
            <a:ext cx="1485898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mouvements)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233"/>
          <p:cNvSpPr>
            <a:spLocks noChangeArrowheads="1"/>
          </p:cNvSpPr>
          <p:nvPr/>
        </p:nvSpPr>
        <p:spPr bwMode="auto">
          <a:xfrm>
            <a:off x="8003239" y="4548178"/>
            <a:ext cx="38258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Wingdings" panose="05000000000000000000" pitchFamily="2" charset="2"/>
              </a:rPr>
              <a:t>ü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234"/>
          <p:cNvSpPr>
            <a:spLocks noChangeArrowheads="1"/>
          </p:cNvSpPr>
          <p:nvPr/>
        </p:nvSpPr>
        <p:spPr bwMode="auto">
          <a:xfrm>
            <a:off x="4953655" y="5049827"/>
            <a:ext cx="1814510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Adaptation de la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235"/>
          <p:cNvSpPr>
            <a:spLocks noChangeArrowheads="1"/>
          </p:cNvSpPr>
          <p:nvPr/>
        </p:nvSpPr>
        <p:spPr bwMode="auto">
          <a:xfrm>
            <a:off x="4953655" y="5321289"/>
            <a:ext cx="1027111" cy="30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topologie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239"/>
          <p:cNvSpPr>
            <a:spLocks noChangeArrowheads="1"/>
          </p:cNvSpPr>
          <p:nvPr/>
        </p:nvSpPr>
        <p:spPr bwMode="auto">
          <a:xfrm>
            <a:off x="8003239" y="5186352"/>
            <a:ext cx="145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>
                <a:solidFill>
                  <a:srgbClr val="CC0000"/>
                </a:solidFill>
                <a:latin typeface="Wingdings" panose="05000000000000000000" pitchFamily="2" charset="2"/>
              </a:rPr>
              <a:t>û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570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Perspectives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2204863"/>
            <a:ext cx="4977518" cy="3138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Adaptation de la topologie au cours de la l'animation (rupture de la cohérence temporelle)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Choix du maillage de référence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Structure de données adaptée au volume de haute résolution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Amélioration de la qualité des surfaces par reconstruction enveloppe visuelle + </a:t>
            </a:r>
            <a:r>
              <a:rPr lang="fr-FR" sz="1600" i="1" dirty="0" smtClean="0"/>
              <a:t>stéréo </a:t>
            </a:r>
            <a:r>
              <a:rPr lang="fr-FR" sz="1600" i="1" dirty="0" err="1" smtClean="0"/>
              <a:t>matching</a:t>
            </a:r>
            <a:endParaRPr lang="fr-FR" sz="1600" i="1" dirty="0" smtClean="0"/>
          </a:p>
          <a:p>
            <a:endParaRPr lang="fr-FR" sz="1600" dirty="0"/>
          </a:p>
          <a:p>
            <a:endParaRPr lang="fr-FR" sz="1600" dirty="0"/>
          </a:p>
          <a:p>
            <a:endParaRPr lang="en-US" sz="1600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305959278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48" y="2116249"/>
            <a:ext cx="3168352" cy="33157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68" y="2759855"/>
            <a:ext cx="3579712" cy="202850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986500" y="477856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Changement de topologie au cours d'une séquence </a:t>
            </a:r>
            <a:endParaRPr lang="en-US" sz="1350" i="1" dirty="0">
              <a:cs typeface="Helvetica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893163" y="5447851"/>
            <a:ext cx="2418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Enveloppe visuelle creusée par </a:t>
            </a:r>
            <a:r>
              <a:rPr lang="fr-FR" sz="1400" i="1" dirty="0" smtClean="0">
                <a:cs typeface="Helvetica" panose="020B0604020202020204" pitchFamily="34" charset="0"/>
              </a:rPr>
              <a:t>stéréo-</a:t>
            </a:r>
            <a:r>
              <a:rPr lang="fr-FR" sz="1400" i="1" dirty="0" err="1" smtClean="0">
                <a:cs typeface="Helvetica" panose="020B0604020202020204" pitchFamily="34" charset="0"/>
              </a:rPr>
              <a:t>matching</a:t>
            </a:r>
            <a:endParaRPr lang="en-US" sz="1350" i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7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Perspectives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2204863"/>
            <a:ext cx="4977518" cy="3138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Reconstruction de grands volumes de capture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Plusieurs personnages et/ou objets dans une même scène</a:t>
            </a:r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endParaRPr lang="fr-FR" sz="1600" dirty="0"/>
          </a:p>
          <a:p>
            <a:pPr>
              <a:buClr>
                <a:srgbClr val="336600"/>
              </a:buClr>
              <a:buFont typeface="Helvetica" panose="020B0604020202020204" pitchFamily="34" charset="0"/>
              <a:buChar char="►"/>
            </a:pPr>
            <a:r>
              <a:rPr lang="fr-FR" sz="1600" dirty="0" smtClean="0"/>
              <a:t>Utilisation de caméras 4K</a:t>
            </a:r>
          </a:p>
          <a:p>
            <a:endParaRPr lang="fr-FR" sz="1600" dirty="0"/>
          </a:p>
          <a:p>
            <a:endParaRPr lang="fr-FR" sz="1600" dirty="0"/>
          </a:p>
          <a:p>
            <a:endParaRPr lang="en-US" sz="1600" dirty="0"/>
          </a:p>
        </p:txBody>
      </p:sp>
      <p:pic>
        <p:nvPicPr>
          <p:cNvPr id="5" name="Image 4" descr="C:\Users\Jacques\Divers\JP\cyberdome_2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645024"/>
            <a:ext cx="4620344" cy="219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345562075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97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Remerciements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sz="2000" dirty="0" smtClean="0"/>
              <a:t>		XD Productions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		INRIA </a:t>
            </a:r>
            <a:r>
              <a:rPr lang="en-US" sz="2000" dirty="0" smtClean="0"/>
              <a:t>Sophia-Antipolis </a:t>
            </a:r>
            <a:r>
              <a:rPr lang="en-US" sz="2000" dirty="0" err="1" smtClean="0"/>
              <a:t>Méditerranée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fr-FR" sz="2000" dirty="0" smtClean="0"/>
              <a:t>		</a:t>
            </a:r>
            <a:r>
              <a:rPr lang="fr-FR" sz="2000" dirty="0" err="1" smtClean="0"/>
              <a:t>Applied</a:t>
            </a:r>
            <a:r>
              <a:rPr lang="fr-FR" sz="2000" dirty="0" smtClean="0"/>
              <a:t> </a:t>
            </a:r>
            <a:r>
              <a:rPr lang="fr-FR" sz="2000" dirty="0" err="1" smtClean="0"/>
              <a:t>Geometry</a:t>
            </a:r>
            <a:r>
              <a:rPr lang="fr-FR" sz="2000" dirty="0" smtClean="0"/>
              <a:t> </a:t>
            </a:r>
            <a:r>
              <a:rPr lang="fr-FR" sz="2000" dirty="0" err="1" smtClean="0"/>
              <a:t>Lab</a:t>
            </a:r>
            <a:r>
              <a:rPr lang="fr-FR" sz="2000" dirty="0" smtClean="0"/>
              <a:t>, Caltech</a:t>
            </a:r>
            <a:endParaRPr lang="en-US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341766"/>
            <a:ext cx="1485934" cy="4021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5085184"/>
            <a:ext cx="1285156" cy="931824"/>
          </a:xfrm>
          <a:prstGeom prst="rect">
            <a:avLst/>
          </a:prstGeom>
        </p:spPr>
      </p:pic>
      <p:pic>
        <p:nvPicPr>
          <p:cNvPr id="6" name="Picture 6" descr="http://francesingaporeinnovationdays.files.wordpress.com/2011/09/logo-xd.gif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187624" y="2048959"/>
            <a:ext cx="864096" cy="75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06" y="3526594"/>
            <a:ext cx="756506" cy="75348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0" y="2954002"/>
            <a:ext cx="1160636" cy="4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Publications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fr-FR" sz="4900" dirty="0" smtClean="0"/>
              <a:t>Revues</a:t>
            </a:r>
            <a:endParaRPr lang="en-US" sz="4900" dirty="0" smtClean="0"/>
          </a:p>
          <a:p>
            <a:r>
              <a:rPr lang="en-US" dirty="0" smtClean="0"/>
              <a:t>L. </a:t>
            </a:r>
            <a:r>
              <a:rPr lang="en-US" dirty="0" err="1" smtClean="0"/>
              <a:t>Blache</a:t>
            </a:r>
            <a:r>
              <a:rPr lang="en-US" dirty="0"/>
              <a:t>, </a:t>
            </a:r>
            <a:r>
              <a:rPr lang="en-US" dirty="0" smtClean="0"/>
              <a:t>C. </a:t>
            </a:r>
            <a:r>
              <a:rPr lang="en-US" dirty="0" err="1" smtClean="0"/>
              <a:t>Loscos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L. Lucas</a:t>
            </a:r>
            <a:r>
              <a:rPr lang="en-US" dirty="0"/>
              <a:t>. </a:t>
            </a:r>
            <a:r>
              <a:rPr lang="en-US" b="1" dirty="0"/>
              <a:t>Robust motion ow for mesh </a:t>
            </a:r>
            <a:r>
              <a:rPr lang="en-US" b="1" dirty="0" smtClean="0"/>
              <a:t>tracking of </a:t>
            </a:r>
            <a:r>
              <a:rPr lang="en-US" b="1" dirty="0"/>
              <a:t>freely moving actors</a:t>
            </a:r>
            <a:r>
              <a:rPr lang="en-US" dirty="0"/>
              <a:t>. In </a:t>
            </a:r>
            <a:r>
              <a:rPr lang="en-US" i="1" dirty="0"/>
              <a:t>The Visual Computer</a:t>
            </a:r>
            <a:r>
              <a:rPr lang="en-US" dirty="0"/>
              <a:t>, Springer Berlin </a:t>
            </a:r>
            <a:r>
              <a:rPr lang="en-US" dirty="0" smtClean="0"/>
              <a:t>Heidelberg, 32(2</a:t>
            </a:r>
            <a:r>
              <a:rPr lang="en-US" dirty="0"/>
              <a:t>):205-216, 2015.</a:t>
            </a:r>
          </a:p>
          <a:p>
            <a:r>
              <a:rPr lang="en-US" dirty="0" smtClean="0"/>
              <a:t>L. </a:t>
            </a:r>
            <a:r>
              <a:rPr lang="en-US" dirty="0" err="1" smtClean="0"/>
              <a:t>Blache</a:t>
            </a:r>
            <a:r>
              <a:rPr lang="en-US" dirty="0"/>
              <a:t>, </a:t>
            </a:r>
            <a:r>
              <a:rPr lang="en-US" dirty="0" smtClean="0"/>
              <a:t>C. </a:t>
            </a:r>
            <a:r>
              <a:rPr lang="en-US" dirty="0" err="1" smtClean="0"/>
              <a:t>Loscos</a:t>
            </a:r>
            <a:r>
              <a:rPr lang="en-US" dirty="0"/>
              <a:t>, </a:t>
            </a:r>
            <a:r>
              <a:rPr lang="en-US" dirty="0" smtClean="0"/>
              <a:t>L. Lucas</a:t>
            </a:r>
            <a:r>
              <a:rPr lang="en-US" dirty="0"/>
              <a:t>, and </a:t>
            </a:r>
            <a:r>
              <a:rPr lang="en-US" dirty="0" smtClean="0"/>
              <a:t>M. </a:t>
            </a:r>
            <a:r>
              <a:rPr lang="en-US" dirty="0" err="1" smtClean="0"/>
              <a:t>Desbrun</a:t>
            </a:r>
            <a:r>
              <a:rPr lang="en-US" dirty="0"/>
              <a:t>. </a:t>
            </a:r>
            <a:r>
              <a:rPr lang="en-US" b="1" dirty="0" smtClean="0"/>
              <a:t>Reconstruction </a:t>
            </a:r>
            <a:r>
              <a:rPr lang="fr-FR" b="1" dirty="0" smtClean="0"/>
              <a:t>4D </a:t>
            </a:r>
            <a:r>
              <a:rPr lang="fr-FR" b="1" dirty="0"/>
              <a:t>de maillages d'acteurs par suivi pseudo-rigide</a:t>
            </a:r>
            <a:r>
              <a:rPr lang="fr-FR" dirty="0"/>
              <a:t>. In </a:t>
            </a:r>
            <a:r>
              <a:rPr lang="fr-FR" i="1" dirty="0"/>
              <a:t>Revue Electronique </a:t>
            </a:r>
            <a:r>
              <a:rPr lang="fr-FR" i="1" dirty="0" smtClean="0"/>
              <a:t>Francophone d'Informatique </a:t>
            </a:r>
            <a:r>
              <a:rPr lang="fr-FR" i="1" dirty="0"/>
              <a:t>Graphique (REFIG)</a:t>
            </a:r>
            <a:r>
              <a:rPr lang="fr-FR" dirty="0"/>
              <a:t>, 9(1):11-21, 2015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pPr marL="0" indent="0">
              <a:buNone/>
            </a:pPr>
            <a:r>
              <a:rPr lang="en-US" sz="4900" dirty="0" smtClean="0"/>
              <a:t>Communication </a:t>
            </a:r>
            <a:r>
              <a:rPr lang="en-US" sz="4900" dirty="0" err="1" smtClean="0"/>
              <a:t>internationales</a:t>
            </a:r>
            <a:endParaRPr lang="en-US" sz="4900" dirty="0"/>
          </a:p>
          <a:p>
            <a:r>
              <a:rPr lang="en-US" dirty="0" smtClean="0"/>
              <a:t>L. </a:t>
            </a:r>
            <a:r>
              <a:rPr lang="en-US" dirty="0" err="1" smtClean="0"/>
              <a:t>Blache</a:t>
            </a:r>
            <a:r>
              <a:rPr lang="en-US" dirty="0"/>
              <a:t>, </a:t>
            </a:r>
            <a:r>
              <a:rPr lang="en-US" dirty="0" smtClean="0"/>
              <a:t>M. </a:t>
            </a:r>
            <a:r>
              <a:rPr lang="en-US" dirty="0" err="1" smtClean="0"/>
              <a:t>Desbrun</a:t>
            </a:r>
            <a:r>
              <a:rPr lang="en-US" dirty="0"/>
              <a:t>, </a:t>
            </a:r>
            <a:r>
              <a:rPr lang="en-US" dirty="0" smtClean="0"/>
              <a:t>C. </a:t>
            </a:r>
            <a:r>
              <a:rPr lang="en-US" dirty="0" err="1" smtClean="0"/>
              <a:t>Loscos</a:t>
            </a:r>
            <a:r>
              <a:rPr lang="en-US" dirty="0"/>
              <a:t>, and </a:t>
            </a:r>
            <a:r>
              <a:rPr lang="en-US" dirty="0" smtClean="0"/>
              <a:t>L. Lucas</a:t>
            </a:r>
            <a:r>
              <a:rPr lang="en-US" dirty="0"/>
              <a:t>. </a:t>
            </a:r>
            <a:r>
              <a:rPr lang="en-US" b="1" dirty="0"/>
              <a:t>Time-varying </a:t>
            </a:r>
            <a:r>
              <a:rPr lang="en-US" b="1" dirty="0" smtClean="0"/>
              <a:t>surface reconstruction </a:t>
            </a:r>
            <a:r>
              <a:rPr lang="en-US" b="1" dirty="0"/>
              <a:t>of an actor's performance</a:t>
            </a:r>
            <a:r>
              <a:rPr lang="en-US" dirty="0"/>
              <a:t>. In </a:t>
            </a:r>
            <a:r>
              <a:rPr lang="en-US" i="1" dirty="0"/>
              <a:t>Advances in Visual </a:t>
            </a:r>
            <a:r>
              <a:rPr lang="en-US" i="1" dirty="0" smtClean="0"/>
              <a:t>Computing</a:t>
            </a:r>
            <a:r>
              <a:rPr lang="en-US" dirty="0" smtClean="0"/>
              <a:t> Volume </a:t>
            </a:r>
            <a:r>
              <a:rPr lang="en-US" dirty="0"/>
              <a:t>9474 of the series</a:t>
            </a:r>
            <a:r>
              <a:rPr lang="en-US" i="1" dirty="0"/>
              <a:t> Lecture Notes in Computer Science</a:t>
            </a:r>
            <a:r>
              <a:rPr lang="en-US" dirty="0"/>
              <a:t>, Springer International </a:t>
            </a:r>
            <a:r>
              <a:rPr lang="en-US" dirty="0" smtClean="0"/>
              <a:t>Publishing, </a:t>
            </a:r>
            <a:r>
              <a:rPr lang="en-US" i="1" dirty="0" smtClean="0"/>
              <a:t>International </a:t>
            </a:r>
            <a:r>
              <a:rPr lang="en-US" i="1" dirty="0"/>
              <a:t>Symposium on Visual Computing (ISVC)</a:t>
            </a:r>
            <a:r>
              <a:rPr lang="en-US" dirty="0"/>
              <a:t>, Las Vegas, Nevada, </a:t>
            </a:r>
            <a:r>
              <a:rPr lang="en-US" dirty="0" smtClean="0"/>
              <a:t>USA, </a:t>
            </a:r>
            <a:r>
              <a:rPr lang="en-US" dirty="0" err="1" smtClean="0"/>
              <a:t>Décembre</a:t>
            </a:r>
            <a:r>
              <a:rPr lang="en-US" dirty="0" smtClean="0"/>
              <a:t> 2015</a:t>
            </a:r>
            <a:r>
              <a:rPr lang="en-US" dirty="0"/>
              <a:t>.</a:t>
            </a:r>
          </a:p>
          <a:p>
            <a:r>
              <a:rPr lang="en-US" dirty="0" smtClean="0"/>
              <a:t>L. </a:t>
            </a:r>
            <a:r>
              <a:rPr lang="en-US" dirty="0" err="1" smtClean="0"/>
              <a:t>Blache</a:t>
            </a:r>
            <a:r>
              <a:rPr lang="en-US" dirty="0"/>
              <a:t>, </a:t>
            </a:r>
            <a:r>
              <a:rPr lang="en-US" dirty="0" smtClean="0"/>
              <a:t>M. </a:t>
            </a:r>
            <a:r>
              <a:rPr lang="en-US" dirty="0" err="1" smtClean="0"/>
              <a:t>Desbrun</a:t>
            </a:r>
            <a:r>
              <a:rPr lang="en-US" dirty="0"/>
              <a:t>, </a:t>
            </a:r>
            <a:r>
              <a:rPr lang="en-US" dirty="0" smtClean="0"/>
              <a:t>C. </a:t>
            </a:r>
            <a:r>
              <a:rPr lang="en-US" dirty="0" err="1" smtClean="0"/>
              <a:t>Loscos</a:t>
            </a:r>
            <a:r>
              <a:rPr lang="en-US" dirty="0"/>
              <a:t>, and </a:t>
            </a:r>
            <a:r>
              <a:rPr lang="en-US" dirty="0" smtClean="0"/>
              <a:t>L. Lucas</a:t>
            </a:r>
            <a:r>
              <a:rPr lang="en-US" dirty="0"/>
              <a:t>. </a:t>
            </a:r>
            <a:r>
              <a:rPr lang="en-US" b="1" dirty="0"/>
              <a:t>4D mesh </a:t>
            </a:r>
            <a:r>
              <a:rPr lang="en-US" b="1" dirty="0" smtClean="0"/>
              <a:t>reconstruction from </a:t>
            </a:r>
            <a:r>
              <a:rPr lang="en-US" b="1" dirty="0"/>
              <a:t>time-varying </a:t>
            </a:r>
            <a:r>
              <a:rPr lang="en-US" b="1" dirty="0" err="1"/>
              <a:t>voxelized</a:t>
            </a:r>
            <a:r>
              <a:rPr lang="en-US" b="1" dirty="0"/>
              <a:t> geometry through ARAP tracking</a:t>
            </a:r>
            <a:r>
              <a:rPr lang="en-US" dirty="0"/>
              <a:t>. In </a:t>
            </a:r>
            <a:r>
              <a:rPr lang="en-US" i="1" dirty="0" err="1" smtClean="0"/>
              <a:t>Eurographics</a:t>
            </a:r>
            <a:r>
              <a:rPr lang="en-US" i="1" dirty="0" smtClean="0"/>
              <a:t> (EG</a:t>
            </a:r>
            <a:r>
              <a:rPr lang="en-US" i="1" dirty="0"/>
              <a:t>)</a:t>
            </a:r>
            <a:r>
              <a:rPr lang="en-US" dirty="0"/>
              <a:t>, pages 9-12, Zurich, Suisse, </a:t>
            </a:r>
            <a:r>
              <a:rPr lang="en-US" dirty="0" smtClean="0"/>
              <a:t>Mai 2015</a:t>
            </a:r>
            <a:r>
              <a:rPr lang="en-US" dirty="0"/>
              <a:t>.</a:t>
            </a:r>
          </a:p>
          <a:p>
            <a:r>
              <a:rPr lang="en-US" dirty="0" smtClean="0"/>
              <a:t>L. </a:t>
            </a:r>
            <a:r>
              <a:rPr lang="en-US" dirty="0" err="1" smtClean="0"/>
              <a:t>Blache</a:t>
            </a:r>
            <a:r>
              <a:rPr lang="en-US" dirty="0"/>
              <a:t>, </a:t>
            </a:r>
            <a:r>
              <a:rPr lang="en-US" dirty="0" smtClean="0"/>
              <a:t>C. </a:t>
            </a:r>
            <a:r>
              <a:rPr lang="en-US" dirty="0" err="1" smtClean="0"/>
              <a:t>Loscos</a:t>
            </a:r>
            <a:r>
              <a:rPr lang="en-US" dirty="0"/>
              <a:t>, </a:t>
            </a:r>
            <a:r>
              <a:rPr lang="en-US" dirty="0" smtClean="0"/>
              <a:t>O. </a:t>
            </a:r>
            <a:r>
              <a:rPr lang="en-US" dirty="0" err="1" smtClean="0"/>
              <a:t>Nocent</a:t>
            </a:r>
            <a:r>
              <a:rPr lang="en-US" dirty="0"/>
              <a:t>, and </a:t>
            </a:r>
            <a:r>
              <a:rPr lang="en-US" dirty="0" smtClean="0"/>
              <a:t>L. Lucas</a:t>
            </a:r>
            <a:r>
              <a:rPr lang="en-US" dirty="0"/>
              <a:t>. </a:t>
            </a:r>
            <a:r>
              <a:rPr lang="en-US" b="1" dirty="0"/>
              <a:t>3D volume </a:t>
            </a:r>
            <a:r>
              <a:rPr lang="en-US" b="1" dirty="0" smtClean="0"/>
              <a:t>matching for </a:t>
            </a:r>
            <a:r>
              <a:rPr lang="en-US" b="1" dirty="0"/>
              <a:t>mesh animation of moving actors</a:t>
            </a:r>
            <a:r>
              <a:rPr lang="en-US" dirty="0"/>
              <a:t>. In </a:t>
            </a:r>
            <a:r>
              <a:rPr lang="en-US" i="1" dirty="0" err="1"/>
              <a:t>Eurographics</a:t>
            </a:r>
            <a:r>
              <a:rPr lang="en-US" i="1" dirty="0"/>
              <a:t> Workshop on 3D Object </a:t>
            </a:r>
            <a:r>
              <a:rPr lang="en-US" i="1" dirty="0" smtClean="0"/>
              <a:t>Retrieval </a:t>
            </a:r>
            <a:r>
              <a:rPr lang="fr-FR" i="1" dirty="0" smtClean="0"/>
              <a:t>(3DOR</a:t>
            </a:r>
            <a:r>
              <a:rPr lang="fr-FR" i="1" dirty="0"/>
              <a:t>)</a:t>
            </a:r>
            <a:r>
              <a:rPr lang="fr-FR" dirty="0"/>
              <a:t>, pages 69-76, Strasbourg, France, </a:t>
            </a:r>
            <a:r>
              <a:rPr lang="fr-FR" dirty="0" smtClean="0"/>
              <a:t>Avril 2014</a:t>
            </a:r>
            <a:r>
              <a:rPr lang="fr-FR" dirty="0"/>
              <a:t>. </a:t>
            </a:r>
            <a:r>
              <a:rPr lang="fr-FR" dirty="0" err="1"/>
              <a:t>Eurographics</a:t>
            </a:r>
            <a:r>
              <a:rPr lang="fr-FR" dirty="0"/>
              <a:t>.</a:t>
            </a:r>
          </a:p>
          <a:p>
            <a:r>
              <a:rPr lang="en-US" dirty="0" smtClean="0"/>
              <a:t>L. Lucas</a:t>
            </a:r>
            <a:r>
              <a:rPr lang="en-US" dirty="0"/>
              <a:t>, </a:t>
            </a:r>
            <a:r>
              <a:rPr lang="en-US" dirty="0" smtClean="0"/>
              <a:t>P. </a:t>
            </a:r>
            <a:r>
              <a:rPr lang="en-US" dirty="0" err="1" smtClean="0"/>
              <a:t>Souchet</a:t>
            </a:r>
            <a:r>
              <a:rPr lang="en-US" dirty="0"/>
              <a:t>, </a:t>
            </a:r>
            <a:r>
              <a:rPr lang="en-US" dirty="0" smtClean="0"/>
              <a:t>M. Ismael</a:t>
            </a:r>
            <a:r>
              <a:rPr lang="en-US" dirty="0"/>
              <a:t>, </a:t>
            </a:r>
            <a:r>
              <a:rPr lang="en-US" dirty="0" smtClean="0"/>
              <a:t>O. </a:t>
            </a:r>
            <a:r>
              <a:rPr lang="en-US" dirty="0" err="1" smtClean="0"/>
              <a:t>Nocent</a:t>
            </a:r>
            <a:r>
              <a:rPr lang="en-US" dirty="0"/>
              <a:t>, </a:t>
            </a:r>
            <a:r>
              <a:rPr lang="en-US" dirty="0" smtClean="0"/>
              <a:t>C. </a:t>
            </a:r>
            <a:r>
              <a:rPr lang="en-US" dirty="0" err="1" smtClean="0"/>
              <a:t>Niquin</a:t>
            </a:r>
            <a:r>
              <a:rPr lang="en-US" dirty="0"/>
              <a:t>, </a:t>
            </a:r>
            <a:r>
              <a:rPr lang="en-US" dirty="0" smtClean="0"/>
              <a:t>C. </a:t>
            </a:r>
            <a:r>
              <a:rPr lang="en-US" dirty="0" err="1" smtClean="0"/>
              <a:t>Loscos</a:t>
            </a:r>
            <a:r>
              <a:rPr lang="en-US" dirty="0"/>
              <a:t>, </a:t>
            </a:r>
            <a:r>
              <a:rPr lang="en-US" dirty="0" smtClean="0"/>
              <a:t>L. </a:t>
            </a:r>
            <a:r>
              <a:rPr lang="en-US" dirty="0" err="1" smtClean="0"/>
              <a:t>Blache</a:t>
            </a:r>
            <a:r>
              <a:rPr lang="en-US" dirty="0"/>
              <a:t>, </a:t>
            </a:r>
            <a:r>
              <a:rPr lang="en-US" dirty="0" smtClean="0"/>
              <a:t>S. </a:t>
            </a:r>
            <a:r>
              <a:rPr lang="en-US" dirty="0" err="1" smtClean="0"/>
              <a:t>Prévost</a:t>
            </a:r>
            <a:r>
              <a:rPr lang="en-US" dirty="0"/>
              <a:t>, and </a:t>
            </a:r>
            <a:r>
              <a:rPr lang="en-US" dirty="0" smtClean="0"/>
              <a:t>Y. </a:t>
            </a:r>
            <a:r>
              <a:rPr lang="en-US" dirty="0" err="1" smtClean="0"/>
              <a:t>Remion</a:t>
            </a:r>
            <a:r>
              <a:rPr lang="en-US" dirty="0"/>
              <a:t>. </a:t>
            </a:r>
            <a:r>
              <a:rPr lang="en-US" b="1" dirty="0"/>
              <a:t>RECOVER3D </a:t>
            </a:r>
            <a:r>
              <a:rPr lang="en-US" b="1" dirty="0" smtClean="0"/>
              <a:t>: A </a:t>
            </a:r>
            <a:r>
              <a:rPr lang="en-US" b="1" dirty="0"/>
              <a:t>hybrid multi-view system for 4d reconstruction of moving actors</a:t>
            </a:r>
            <a:r>
              <a:rPr lang="en-US" dirty="0"/>
              <a:t>. In </a:t>
            </a:r>
            <a:r>
              <a:rPr lang="en-US" i="1" dirty="0"/>
              <a:t>4th </a:t>
            </a:r>
            <a:r>
              <a:rPr lang="en-US" i="1" dirty="0" smtClean="0"/>
              <a:t>International Conference </a:t>
            </a:r>
            <a:r>
              <a:rPr lang="en-US" i="1" dirty="0"/>
              <a:t>and Exhibition on 3D Body Scanning Technologies (3DBST)</a:t>
            </a:r>
            <a:r>
              <a:rPr lang="en-US" dirty="0"/>
              <a:t>, </a:t>
            </a:r>
            <a:r>
              <a:rPr lang="en-US" dirty="0" smtClean="0"/>
              <a:t>pages 219-230</a:t>
            </a:r>
            <a:r>
              <a:rPr lang="en-US" dirty="0"/>
              <a:t>, Long Beach, CA, USA, </a:t>
            </a:r>
            <a:r>
              <a:rPr lang="en-US" dirty="0" err="1" smtClean="0"/>
              <a:t>Novembre</a:t>
            </a:r>
            <a:r>
              <a:rPr lang="en-US" dirty="0" smtClean="0"/>
              <a:t> 2013</a:t>
            </a:r>
            <a:r>
              <a:rPr lang="en-US" dirty="0"/>
              <a:t>. </a:t>
            </a:r>
            <a:r>
              <a:rPr lang="en-US" dirty="0" err="1"/>
              <a:t>Hometrica</a:t>
            </a:r>
            <a:r>
              <a:rPr lang="en-US" dirty="0"/>
              <a:t> Consulting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4900" dirty="0" err="1" smtClean="0"/>
              <a:t>Chapitres</a:t>
            </a:r>
            <a:r>
              <a:rPr lang="en-US" sz="4900" dirty="0" smtClean="0"/>
              <a:t> </a:t>
            </a:r>
            <a:r>
              <a:rPr lang="en-US" sz="4900" dirty="0" err="1" smtClean="0"/>
              <a:t>d'ouvrages</a:t>
            </a:r>
            <a:endParaRPr lang="en-US" sz="4900" dirty="0"/>
          </a:p>
          <a:p>
            <a:r>
              <a:rPr lang="en-US" dirty="0" smtClean="0"/>
              <a:t>L. </a:t>
            </a:r>
            <a:r>
              <a:rPr lang="en-US" dirty="0" err="1" smtClean="0"/>
              <a:t>Blache</a:t>
            </a:r>
            <a:r>
              <a:rPr lang="en-US" dirty="0"/>
              <a:t>, </a:t>
            </a:r>
            <a:r>
              <a:rPr lang="en-US" dirty="0" smtClean="0"/>
              <a:t>M. Ismael</a:t>
            </a:r>
            <a:r>
              <a:rPr lang="en-US" dirty="0"/>
              <a:t>, and </a:t>
            </a:r>
            <a:r>
              <a:rPr lang="en-US" dirty="0" smtClean="0"/>
              <a:t>P. </a:t>
            </a:r>
            <a:r>
              <a:rPr lang="en-US" dirty="0" err="1" smtClean="0"/>
              <a:t>Souchet</a:t>
            </a:r>
            <a:r>
              <a:rPr lang="en-US" dirty="0"/>
              <a:t>. </a:t>
            </a:r>
            <a:r>
              <a:rPr lang="en-US" b="1" dirty="0"/>
              <a:t>3D scene reconstruction </a:t>
            </a:r>
            <a:r>
              <a:rPr lang="en-US" b="1" dirty="0" smtClean="0"/>
              <a:t>and structuring</a:t>
            </a:r>
            <a:r>
              <a:rPr lang="en-US" dirty="0"/>
              <a:t>. In </a:t>
            </a:r>
            <a:r>
              <a:rPr lang="en-US" i="1" dirty="0"/>
              <a:t>3D Video : From Capture to </a:t>
            </a:r>
            <a:r>
              <a:rPr lang="en-US" i="1" dirty="0" smtClean="0"/>
              <a:t>Diffusion</a:t>
            </a:r>
            <a:r>
              <a:rPr lang="en-US" dirty="0"/>
              <a:t>, pages 157-171. Wiley and </a:t>
            </a:r>
            <a:r>
              <a:rPr lang="en-US" dirty="0" smtClean="0"/>
              <a:t>Sons, 2013</a:t>
            </a:r>
            <a:r>
              <a:rPr lang="en-US" dirty="0"/>
              <a:t>.</a:t>
            </a:r>
          </a:p>
          <a:p>
            <a:r>
              <a:rPr lang="en-US" dirty="0"/>
              <a:t>L. </a:t>
            </a:r>
            <a:r>
              <a:rPr lang="en-US" dirty="0" err="1"/>
              <a:t>Blache</a:t>
            </a:r>
            <a:r>
              <a:rPr lang="en-US" dirty="0"/>
              <a:t>, M. Ismael, and P. </a:t>
            </a:r>
            <a:r>
              <a:rPr lang="en-US" dirty="0" err="1"/>
              <a:t>Souchet</a:t>
            </a:r>
            <a:r>
              <a:rPr lang="fr-FR" dirty="0" smtClean="0"/>
              <a:t>. </a:t>
            </a:r>
            <a:r>
              <a:rPr lang="fr-FR" b="1" dirty="0"/>
              <a:t>Reconstruction et </a:t>
            </a:r>
            <a:r>
              <a:rPr lang="fr-FR" b="1" dirty="0" smtClean="0"/>
              <a:t>structuration 3D </a:t>
            </a:r>
            <a:r>
              <a:rPr lang="fr-FR" b="1" dirty="0"/>
              <a:t>de scènes</a:t>
            </a:r>
            <a:r>
              <a:rPr lang="fr-FR" dirty="0"/>
              <a:t>. In </a:t>
            </a:r>
            <a:r>
              <a:rPr lang="fr-FR" i="1" dirty="0"/>
              <a:t>Vidéo 3D : Capture, traitement et </a:t>
            </a:r>
            <a:r>
              <a:rPr lang="fr-FR" i="1" dirty="0" smtClean="0"/>
              <a:t>diffusion</a:t>
            </a:r>
            <a:r>
              <a:rPr lang="fr-FR" dirty="0"/>
              <a:t>, pages </a:t>
            </a:r>
            <a:r>
              <a:rPr lang="fr-FR" dirty="0" smtClean="0"/>
              <a:t>165-180. </a:t>
            </a:r>
            <a:r>
              <a:rPr lang="en-US" dirty="0" smtClean="0"/>
              <a:t>Hermès/Lavoisier</a:t>
            </a:r>
            <a:r>
              <a:rPr lang="en-US" dirty="0"/>
              <a:t>, 2013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900" dirty="0" smtClean="0"/>
              <a:t>Communications </a:t>
            </a:r>
            <a:r>
              <a:rPr lang="en-US" sz="4900" dirty="0" err="1" smtClean="0"/>
              <a:t>nationales</a:t>
            </a:r>
            <a:endParaRPr lang="en-US" sz="4900" dirty="0"/>
          </a:p>
          <a:p>
            <a:r>
              <a:rPr lang="en-US" dirty="0" smtClean="0"/>
              <a:t>L. </a:t>
            </a:r>
            <a:r>
              <a:rPr lang="en-US" dirty="0" err="1" smtClean="0"/>
              <a:t>Blache</a:t>
            </a:r>
            <a:r>
              <a:rPr lang="en-US" dirty="0"/>
              <a:t>, </a:t>
            </a:r>
            <a:r>
              <a:rPr lang="en-US" dirty="0" smtClean="0"/>
              <a:t>C. </a:t>
            </a:r>
            <a:r>
              <a:rPr lang="en-US" dirty="0" err="1" smtClean="0"/>
              <a:t>Loscos</a:t>
            </a:r>
            <a:r>
              <a:rPr lang="en-US" dirty="0"/>
              <a:t>, </a:t>
            </a:r>
            <a:r>
              <a:rPr lang="en-US" dirty="0" smtClean="0"/>
              <a:t>L. Lucas</a:t>
            </a:r>
            <a:r>
              <a:rPr lang="en-US" dirty="0"/>
              <a:t>, and </a:t>
            </a:r>
            <a:r>
              <a:rPr lang="en-US" dirty="0" smtClean="0"/>
              <a:t>M. </a:t>
            </a:r>
            <a:r>
              <a:rPr lang="en-US" dirty="0" err="1" smtClean="0"/>
              <a:t>Desbrun</a:t>
            </a:r>
            <a:r>
              <a:rPr lang="en-US" dirty="0"/>
              <a:t>. </a:t>
            </a:r>
            <a:r>
              <a:rPr lang="en-US" b="1" dirty="0" smtClean="0"/>
              <a:t>Reconstruction </a:t>
            </a:r>
            <a:r>
              <a:rPr lang="fr-FR" b="1" dirty="0" smtClean="0"/>
              <a:t>4D </a:t>
            </a:r>
            <a:r>
              <a:rPr lang="fr-FR" b="1" dirty="0"/>
              <a:t>de </a:t>
            </a:r>
            <a:r>
              <a:rPr lang="fr-FR" b="1" dirty="0" smtClean="0"/>
              <a:t>maillages d'acteurs </a:t>
            </a:r>
            <a:r>
              <a:rPr lang="fr-FR" b="1" dirty="0"/>
              <a:t>par suivi pseudo-rigide</a:t>
            </a:r>
            <a:r>
              <a:rPr lang="fr-FR" dirty="0"/>
              <a:t>. In </a:t>
            </a:r>
            <a:r>
              <a:rPr lang="fr-FR" i="1" dirty="0"/>
              <a:t>Journées de l'Association </a:t>
            </a:r>
            <a:r>
              <a:rPr lang="fr-FR" i="1" dirty="0" smtClean="0"/>
              <a:t>Française </a:t>
            </a:r>
            <a:r>
              <a:rPr lang="fr-FR" i="1" dirty="0"/>
              <a:t>d'Informatique Graphique (AFIG)</a:t>
            </a:r>
            <a:r>
              <a:rPr lang="fr-FR" dirty="0"/>
              <a:t>, pages 101-109, </a:t>
            </a:r>
            <a:r>
              <a:rPr lang="fr-FR" dirty="0" smtClean="0"/>
              <a:t>Reims, Novembre 2014</a:t>
            </a:r>
            <a:r>
              <a:rPr lang="fr-FR" dirty="0"/>
              <a:t>.</a:t>
            </a:r>
          </a:p>
          <a:p>
            <a:r>
              <a:rPr lang="en-US" dirty="0"/>
              <a:t>L. Lucas, P. </a:t>
            </a:r>
            <a:r>
              <a:rPr lang="en-US" dirty="0" err="1"/>
              <a:t>Souchet</a:t>
            </a:r>
            <a:r>
              <a:rPr lang="en-US" dirty="0"/>
              <a:t>, M. Ismael</a:t>
            </a:r>
            <a:r>
              <a:rPr lang="en-US" dirty="0" smtClean="0"/>
              <a:t>, R. Ramirez </a:t>
            </a:r>
            <a:r>
              <a:rPr lang="en-US" dirty="0"/>
              <a:t>Orozco, </a:t>
            </a:r>
            <a:r>
              <a:rPr lang="en-US" dirty="0" smtClean="0"/>
              <a:t>C. </a:t>
            </a:r>
            <a:r>
              <a:rPr lang="en-US" dirty="0" err="1" smtClean="0"/>
              <a:t>Niquin</a:t>
            </a:r>
            <a:r>
              <a:rPr lang="en-US" dirty="0" smtClean="0"/>
              <a:t>, C. </a:t>
            </a:r>
            <a:r>
              <a:rPr lang="en-US" dirty="0" err="1" smtClean="0"/>
              <a:t>Loscos</a:t>
            </a:r>
            <a:r>
              <a:rPr lang="en-US" dirty="0"/>
              <a:t>, </a:t>
            </a:r>
            <a:r>
              <a:rPr lang="en-US" dirty="0" smtClean="0"/>
              <a:t>L. </a:t>
            </a:r>
            <a:r>
              <a:rPr lang="en-US" dirty="0" err="1" smtClean="0"/>
              <a:t>Blache</a:t>
            </a:r>
            <a:r>
              <a:rPr lang="en-US" dirty="0"/>
              <a:t>, </a:t>
            </a:r>
            <a:r>
              <a:rPr lang="en-US" dirty="0" smtClean="0"/>
              <a:t>S. </a:t>
            </a:r>
            <a:r>
              <a:rPr lang="en-US" dirty="0" err="1" smtClean="0"/>
              <a:t>Prévost</a:t>
            </a:r>
            <a:r>
              <a:rPr lang="en-US" dirty="0"/>
              <a:t>, and </a:t>
            </a:r>
            <a:r>
              <a:rPr lang="en-US" dirty="0" smtClean="0"/>
              <a:t>Y. </a:t>
            </a:r>
            <a:r>
              <a:rPr lang="en-US" dirty="0" err="1" smtClean="0"/>
              <a:t>Remion</a:t>
            </a:r>
            <a:r>
              <a:rPr lang="en-US" dirty="0"/>
              <a:t>. </a:t>
            </a:r>
            <a:r>
              <a:rPr lang="en-US" b="1" dirty="0" smtClean="0"/>
              <a:t>RECOVER3D </a:t>
            </a:r>
            <a:r>
              <a:rPr lang="fr-FR" b="1" dirty="0" smtClean="0"/>
              <a:t>: </a:t>
            </a:r>
            <a:r>
              <a:rPr lang="fr-FR" b="1" dirty="0"/>
              <a:t>système multi-vues hybride pour la reconstruction 4D de </a:t>
            </a:r>
            <a:r>
              <a:rPr lang="fr-FR" b="1" dirty="0" smtClean="0"/>
              <a:t>performances d'acteur(s</a:t>
            </a:r>
            <a:r>
              <a:rPr lang="fr-FR" b="1" dirty="0"/>
              <a:t>)</a:t>
            </a:r>
            <a:r>
              <a:rPr lang="fr-FR" dirty="0"/>
              <a:t>. In </a:t>
            </a:r>
            <a:r>
              <a:rPr lang="fr-FR" i="1" dirty="0"/>
              <a:t>Journées de l'Association Française d'Informatique </a:t>
            </a:r>
            <a:r>
              <a:rPr lang="fr-FR" i="1" dirty="0" smtClean="0"/>
              <a:t>Graphique (AFIG</a:t>
            </a:r>
            <a:r>
              <a:rPr lang="fr-FR" i="1" dirty="0"/>
              <a:t>)</a:t>
            </a:r>
            <a:r>
              <a:rPr lang="fr-FR" dirty="0"/>
              <a:t>, pages 187-188, </a:t>
            </a:r>
            <a:r>
              <a:rPr lang="fr-FR" dirty="0" smtClean="0"/>
              <a:t>Reims, Novembre 2014</a:t>
            </a:r>
            <a:r>
              <a:rPr lang="fr-FR" dirty="0"/>
              <a:t>.</a:t>
            </a:r>
          </a:p>
          <a:p>
            <a:r>
              <a:rPr lang="fr-FR" dirty="0" smtClean="0"/>
              <a:t>L. Blache</a:t>
            </a:r>
            <a:r>
              <a:rPr lang="fr-FR" dirty="0"/>
              <a:t>, </a:t>
            </a:r>
            <a:r>
              <a:rPr lang="fr-FR" dirty="0" smtClean="0"/>
              <a:t>O. Nocent</a:t>
            </a:r>
            <a:r>
              <a:rPr lang="fr-FR" dirty="0"/>
              <a:t>, </a:t>
            </a:r>
            <a:r>
              <a:rPr lang="fr-FR" dirty="0" smtClean="0"/>
              <a:t>L. Lucas</a:t>
            </a:r>
            <a:r>
              <a:rPr lang="fr-FR" dirty="0"/>
              <a:t>, and </a:t>
            </a:r>
            <a:r>
              <a:rPr lang="fr-FR" dirty="0" smtClean="0"/>
              <a:t>C. </a:t>
            </a:r>
            <a:r>
              <a:rPr lang="fr-FR" dirty="0" err="1" smtClean="0"/>
              <a:t>Loscos</a:t>
            </a:r>
            <a:r>
              <a:rPr lang="fr-FR" dirty="0"/>
              <a:t>. </a:t>
            </a:r>
            <a:r>
              <a:rPr lang="fr-FR" b="1" dirty="0"/>
              <a:t>Extraction de </a:t>
            </a:r>
            <a:r>
              <a:rPr lang="fr-FR" b="1" dirty="0" smtClean="0"/>
              <a:t>mouvements à </a:t>
            </a:r>
            <a:r>
              <a:rPr lang="fr-FR" b="1" dirty="0"/>
              <a:t>partir de séquences de volumes reconstruits</a:t>
            </a:r>
            <a:r>
              <a:rPr lang="fr-FR" dirty="0"/>
              <a:t>. In </a:t>
            </a:r>
            <a:r>
              <a:rPr lang="fr-FR" i="1" dirty="0"/>
              <a:t>Journées du </a:t>
            </a:r>
            <a:r>
              <a:rPr lang="fr-FR" i="1" dirty="0" smtClean="0"/>
              <a:t>Groupe de </a:t>
            </a:r>
            <a:r>
              <a:rPr lang="fr-FR" i="1" dirty="0"/>
              <a:t>Travail en Modélisation Géométrique (GTMG)</a:t>
            </a:r>
            <a:r>
              <a:rPr lang="fr-FR" dirty="0"/>
              <a:t>, pages 45-51, </a:t>
            </a:r>
            <a:r>
              <a:rPr lang="fr-FR" dirty="0" smtClean="0"/>
              <a:t>Marseille, Mars </a:t>
            </a:r>
            <a:r>
              <a:rPr lang="en-US" dirty="0" smtClean="0"/>
              <a:t>2013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27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RECOVER 3D</a:t>
            </a:r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57200" y="1194102"/>
            <a:ext cx="8229600" cy="49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err="1"/>
              <a:t>Realtime</a:t>
            </a:r>
            <a:r>
              <a:rPr lang="en-US" sz="1600" i="1" dirty="0"/>
              <a:t> Environment for </a:t>
            </a:r>
            <a:r>
              <a:rPr lang="en-US" sz="1600" i="1" dirty="0" err="1"/>
              <a:t>COmputational</a:t>
            </a:r>
            <a:r>
              <a:rPr lang="en-US" sz="1600" i="1" dirty="0"/>
              <a:t> Video Editing and Rendering in 3D</a:t>
            </a:r>
          </a:p>
          <a:p>
            <a:pPr marL="0" indent="0">
              <a:buNone/>
            </a:pPr>
            <a:r>
              <a:rPr lang="fr-FR" sz="1600" dirty="0" smtClean="0"/>
              <a:t>		</a:t>
            </a:r>
          </a:p>
          <a:p>
            <a:pPr marL="0" indent="0">
              <a:buNone/>
            </a:pPr>
            <a:r>
              <a:rPr lang="fr-FR" sz="1600" b="1" dirty="0" smtClean="0"/>
              <a:t>		XD Production</a:t>
            </a:r>
            <a:r>
              <a:rPr lang="fr-FR" sz="1600" dirty="0" smtClean="0"/>
              <a:t> (Issy-les-Moulineaux)</a:t>
            </a:r>
          </a:p>
          <a:p>
            <a:pPr marL="0" indent="0">
              <a:buNone/>
            </a:pPr>
            <a:r>
              <a:rPr lang="fr-FR" sz="1600" dirty="0"/>
              <a:t>	</a:t>
            </a:r>
            <a:r>
              <a:rPr lang="fr-FR" sz="1600" dirty="0" smtClean="0"/>
              <a:t>		Direction technique, coordinateur du projet</a:t>
            </a:r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		</a:t>
            </a:r>
            <a:r>
              <a:rPr lang="fr-FR" sz="1600" b="1" dirty="0"/>
              <a:t>Groupe Euro Media</a:t>
            </a:r>
            <a:r>
              <a:rPr lang="fr-FR" sz="1600" dirty="0"/>
              <a:t> (Bry-sur-Marne)</a:t>
            </a:r>
          </a:p>
          <a:p>
            <a:pPr marL="0" indent="0">
              <a:buNone/>
            </a:pPr>
            <a:r>
              <a:rPr lang="fr-FR" sz="1600" dirty="0"/>
              <a:t>			Expertise technique, intégration logicielle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		</a:t>
            </a:r>
            <a:r>
              <a:rPr lang="fr-FR" sz="1600" b="1" dirty="0"/>
              <a:t>Institut de l'Image de l'Océan indien</a:t>
            </a:r>
            <a:r>
              <a:rPr lang="fr-FR" sz="1600" dirty="0"/>
              <a:t> </a:t>
            </a:r>
            <a:r>
              <a:rPr lang="fr-FR" sz="1600" dirty="0" smtClean="0"/>
              <a:t>(La </a:t>
            </a:r>
            <a:r>
              <a:rPr lang="fr-FR" sz="1600" dirty="0"/>
              <a:t>Réunion)</a:t>
            </a:r>
          </a:p>
          <a:p>
            <a:pPr marL="0" indent="0">
              <a:buNone/>
            </a:pPr>
            <a:r>
              <a:rPr lang="fr-FR" sz="1600" dirty="0"/>
              <a:t>			Validation à échelle réelle</a:t>
            </a:r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		</a:t>
            </a:r>
            <a:r>
              <a:rPr lang="fr-FR" sz="1600" b="1" dirty="0" err="1" smtClean="0"/>
              <a:t>CReSTIC</a:t>
            </a:r>
            <a:r>
              <a:rPr lang="fr-FR" sz="1600" dirty="0" smtClean="0"/>
              <a:t> (Université de Reims Champagne-Ardenne)</a:t>
            </a:r>
          </a:p>
          <a:p>
            <a:pPr marL="0" indent="0">
              <a:buNone/>
            </a:pPr>
            <a:r>
              <a:rPr lang="fr-FR" sz="1600" dirty="0"/>
              <a:t>	</a:t>
            </a:r>
            <a:r>
              <a:rPr lang="fr-FR" sz="1600" dirty="0" smtClean="0"/>
              <a:t>		Direction scientifique, 2 sujets de thèses</a:t>
            </a:r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9" name="Image 8" descr="LOGO XD PRO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462" y="1628800"/>
            <a:ext cx="823195" cy="720080"/>
          </a:xfrm>
          <a:prstGeom prst="rect">
            <a:avLst/>
          </a:prstGeom>
        </p:spPr>
      </p:pic>
      <p:pic>
        <p:nvPicPr>
          <p:cNvPr id="10" name="Image 9" descr="euromediagroup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965" y="2929450"/>
            <a:ext cx="840186" cy="5980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8" y="4103879"/>
            <a:ext cx="1131859" cy="612478"/>
          </a:xfrm>
          <a:prstGeom prst="rect">
            <a:avLst/>
          </a:prstGeom>
        </p:spPr>
      </p:pic>
      <p:pic>
        <p:nvPicPr>
          <p:cNvPr id="12" name="Image 11" descr="crestic-300x15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851" y="5159855"/>
            <a:ext cx="1160415" cy="58020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90" y="1188895"/>
            <a:ext cx="879810" cy="879810"/>
          </a:xfrm>
          <a:prstGeom prst="rect">
            <a:avLst/>
          </a:prstGeom>
        </p:spPr>
      </p:pic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1277551095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445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Reconstruction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</p:txBody>
      </p:sp>
      <p:pic>
        <p:nvPicPr>
          <p:cNvPr id="15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9" y="1940191"/>
            <a:ext cx="3844212" cy="279198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115616" y="4883423"/>
            <a:ext cx="31683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 smtClean="0">
                <a:cs typeface="Helvetica" panose="020B0604020202020204" pitchFamily="34" charset="0"/>
              </a:rPr>
              <a:t>Studio de reconstruction multi-vues</a:t>
            </a:r>
            <a:endParaRPr lang="en-US" sz="1500" dirty="0">
              <a:cs typeface="Helvetica" panose="020B0604020202020204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2722215" y="1788947"/>
            <a:ext cx="2036492" cy="1771861"/>
            <a:chOff x="6867331" y="1565707"/>
            <a:chExt cx="2715322" cy="2362481"/>
          </a:xfrm>
        </p:grpSpPr>
        <p:sp>
          <p:nvSpPr>
            <p:cNvPr id="18" name="ZoneTexte 17"/>
            <p:cNvSpPr txBox="1"/>
            <p:nvPr/>
          </p:nvSpPr>
          <p:spPr>
            <a:xfrm>
              <a:off x="7585902" y="1565707"/>
              <a:ext cx="1996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Caméras</a:t>
              </a:r>
              <a:endParaRPr lang="en-US" sz="12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9" name="Connecteur droit 18"/>
            <p:cNvCxnSpPr/>
            <p:nvPr/>
          </p:nvCxnSpPr>
          <p:spPr>
            <a:xfrm flipV="1">
              <a:off x="6867331" y="2043404"/>
              <a:ext cx="1530220" cy="192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V="1">
              <a:off x="7753739" y="2043404"/>
              <a:ext cx="643812" cy="503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 flipV="1">
              <a:off x="7753739" y="2043404"/>
              <a:ext cx="643812" cy="18847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74" y="1900280"/>
            <a:ext cx="1249660" cy="124966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900280"/>
            <a:ext cx="1249660" cy="124966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900280"/>
            <a:ext cx="1249660" cy="12496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393802"/>
            <a:ext cx="2088658" cy="2803492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7812360" y="1556792"/>
            <a:ext cx="1105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Images</a:t>
            </a:r>
            <a:r>
              <a:rPr lang="fr-FR" sz="1400" dirty="0" smtClean="0">
                <a:latin typeface="+mj-lt"/>
                <a:cs typeface="Helvetica" panose="020B0604020202020204" pitchFamily="34" charset="0"/>
              </a:rPr>
              <a:t> </a:t>
            </a:r>
            <a:endParaRPr lang="en-US" sz="1400" dirty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621860" y="5729691"/>
            <a:ext cx="141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Reconstruction</a:t>
            </a:r>
            <a:endParaRPr lang="en-US" sz="1400" dirty="0">
              <a:cs typeface="Helvetica" panose="020B0604020202020204" pitchFamily="34" charset="0"/>
            </a:endParaRPr>
          </a:p>
        </p:txBody>
      </p:sp>
      <p:graphicFrame>
        <p:nvGraphicFramePr>
          <p:cNvPr id="28" name="Diagramme 27"/>
          <p:cNvGraphicFramePr/>
          <p:nvPr>
            <p:extLst>
              <p:ext uri="{D42A27DB-BD31-4B8C-83A1-F6EECF244321}">
                <p14:modId xmlns:p14="http://schemas.microsoft.com/office/powerpoint/2010/main" val="4186108560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7956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Reconstruction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1600" dirty="0" smtClean="0"/>
          </a:p>
          <a:p>
            <a:r>
              <a:rPr lang="fr-FR" sz="1600" dirty="0" smtClean="0"/>
              <a:t>Reconstruction de type </a:t>
            </a:r>
            <a:r>
              <a:rPr lang="fr-FR" sz="1600" i="1" dirty="0" smtClean="0"/>
              <a:t>model-free</a:t>
            </a:r>
            <a:r>
              <a:rPr lang="fr-FR" sz="1600" dirty="0" smtClean="0"/>
              <a:t>, par enveloppe visuelle volumique</a:t>
            </a:r>
          </a:p>
          <a:p>
            <a:pPr marL="0" indent="0">
              <a:buNone/>
            </a:pPr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/>
          </a:p>
          <a:p>
            <a:r>
              <a:rPr lang="fr-FR" sz="1600" dirty="0"/>
              <a:t>Répété à chaque </a:t>
            </a:r>
            <a:r>
              <a:rPr lang="fr-FR" sz="1600" i="1" dirty="0"/>
              <a:t>frame</a:t>
            </a:r>
            <a:r>
              <a:rPr lang="fr-FR" sz="1600" dirty="0"/>
              <a:t> des vidéos </a:t>
            </a:r>
            <a:r>
              <a:rPr lang="fr-FR" sz="1600" dirty="0" err="1" smtClean="0"/>
              <a:t>multi-points</a:t>
            </a:r>
            <a:r>
              <a:rPr lang="fr-FR" sz="1600" dirty="0" smtClean="0"/>
              <a:t> </a:t>
            </a:r>
            <a:r>
              <a:rPr lang="fr-FR" sz="1600" dirty="0"/>
              <a:t>de </a:t>
            </a:r>
            <a:r>
              <a:rPr lang="fr-FR" sz="1600" dirty="0" smtClean="0"/>
              <a:t>vues</a:t>
            </a:r>
            <a:endParaRPr lang="fr-FR" sz="1600" dirty="0"/>
          </a:p>
          <a:p>
            <a:r>
              <a:rPr lang="fr-FR" sz="1600" dirty="0" smtClean="0"/>
              <a:t>Le résultat est une séquence de volumes discrets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3312368" cy="275522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99" y="2276872"/>
            <a:ext cx="1926564" cy="17281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15" y="2281064"/>
            <a:ext cx="1926564" cy="17281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0" y="2285256"/>
            <a:ext cx="1926564" cy="172819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376236" y="4135630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cs typeface="Helvetica" panose="020B0604020202020204" pitchFamily="34" charset="0"/>
              </a:rPr>
              <a:t>t</a:t>
            </a:r>
            <a:r>
              <a:rPr lang="fr-FR" sz="1400" dirty="0" smtClean="0">
                <a:cs typeface="Helvetica" panose="020B0604020202020204" pitchFamily="34" charset="0"/>
              </a:rPr>
              <a:t>=0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084168" y="4135630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t=10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832618" y="4135629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t=20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30202" y="4135628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…</a:t>
            </a:r>
            <a:endParaRPr lang="en-US" sz="1400" dirty="0">
              <a:cs typeface="Helvetica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948264" y="4135627"/>
            <a:ext cx="7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cs typeface="Helvetica" panose="020B0604020202020204" pitchFamily="34" charset="0"/>
              </a:rPr>
              <a:t>…</a:t>
            </a:r>
            <a:endParaRPr lang="en-US" sz="1400" dirty="0">
              <a:cs typeface="Helvetica" panose="020B0604020202020204" pitchFamily="34" charset="0"/>
            </a:endParaRP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2347582661"/>
              </p:ext>
            </p:extLst>
          </p:nvPr>
        </p:nvGraphicFramePr>
        <p:xfrm>
          <a:off x="0" y="-10743"/>
          <a:ext cx="9144000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464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2">
      <a:majorFont>
        <a:latin typeface="Georgi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4473</TotalTime>
  <Words>3131</Words>
  <Application>Microsoft Office PowerPoint</Application>
  <PresentationFormat>Affichage à l'écran (4:3)</PresentationFormat>
  <Paragraphs>1409</Paragraphs>
  <Slides>64</Slides>
  <Notes>25</Notes>
  <HiddenSlides>0</HiddenSlides>
  <MMClips>2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4" baseType="lpstr">
      <vt:lpstr>Arial</vt:lpstr>
      <vt:lpstr>Calibri</vt:lpstr>
      <vt:lpstr>Cambria Math</vt:lpstr>
      <vt:lpstr>Georgia</vt:lpstr>
      <vt:lpstr>Helvetica</vt:lpstr>
      <vt:lpstr>Times New Roman</vt:lpstr>
      <vt:lpstr>Wingdings</vt:lpstr>
      <vt:lpstr>Wingdings 2</vt:lpstr>
      <vt:lpstr>Wingdings 3</vt:lpstr>
      <vt:lpstr>Thème Office</vt:lpstr>
      <vt:lpstr>Représentation dynamique de modèles d'acteurs issus de reconstructions multi-vues</vt:lpstr>
      <vt:lpstr>Plan</vt:lpstr>
      <vt:lpstr>Présentation PowerPoint</vt:lpstr>
      <vt:lpstr>Objectifs</vt:lpstr>
      <vt:lpstr>Contributions</vt:lpstr>
      <vt:lpstr>Contexte : reconstruction multi-vues</vt:lpstr>
      <vt:lpstr>RECOVER 3D</vt:lpstr>
      <vt:lpstr>Reconstruction</vt:lpstr>
      <vt:lpstr>Reconstruction</vt:lpstr>
      <vt:lpstr>Problématique</vt:lpstr>
      <vt:lpstr>Présentation PowerPoint</vt:lpstr>
      <vt:lpstr>Approches model-free</vt:lpstr>
      <vt:lpstr>Approches model-based</vt:lpstr>
      <vt:lpstr>Approches alternatives</vt:lpstr>
      <vt:lpstr>Discussion</vt:lpstr>
      <vt:lpstr>Présentation PowerPoint</vt:lpstr>
      <vt:lpstr>Pipeline de traitement</vt:lpstr>
      <vt:lpstr>Pipeline de traitement</vt:lpstr>
      <vt:lpstr>Pipeline de traitement</vt:lpstr>
      <vt:lpstr>Pipeline de traitement</vt:lpstr>
      <vt:lpstr>Présentation PowerPoint</vt:lpstr>
      <vt:lpstr>Données d'entrée</vt:lpstr>
      <vt:lpstr>Appariement de voxels</vt:lpstr>
      <vt:lpstr>Appariement de voxels</vt:lpstr>
      <vt:lpstr>Appariement de voxels</vt:lpstr>
      <vt:lpstr>Appariement de voxels</vt:lpstr>
      <vt:lpstr>Appariement de voxels</vt:lpstr>
      <vt:lpstr>Appariement de voxels</vt:lpstr>
      <vt:lpstr>Régularisation</vt:lpstr>
      <vt:lpstr>Régularisation</vt:lpstr>
      <vt:lpstr>Résultats</vt:lpstr>
      <vt:lpstr>Présentation PowerPoint</vt:lpstr>
      <vt:lpstr>Animation pseudo-rigide</vt:lpstr>
      <vt:lpstr>Procédure</vt:lpstr>
      <vt:lpstr>Maillage de référence (template)</vt:lpstr>
      <vt:lpstr>Maillage de référence (template)</vt:lpstr>
      <vt:lpstr>Présentation PowerPoint</vt:lpstr>
      <vt:lpstr>Échantillonnage des points d'ancrage</vt:lpstr>
      <vt:lpstr>Échantillonnage des points d'ancrage</vt:lpstr>
      <vt:lpstr>Déformation : formulation</vt:lpstr>
      <vt:lpstr>Déformation : résolution</vt:lpstr>
      <vt:lpstr>Déformation : résolution</vt:lpstr>
      <vt:lpstr>Déformation : résultats</vt:lpstr>
      <vt:lpstr>Présentation PowerPoint</vt:lpstr>
      <vt:lpstr>Optimisation : formulation</vt:lpstr>
      <vt:lpstr>Optimisation : formulation</vt:lpstr>
      <vt:lpstr>Optimisation : formulation</vt:lpstr>
      <vt:lpstr>Optimisation : résultats</vt:lpstr>
      <vt:lpstr>Optimisation : résultats</vt:lpstr>
      <vt:lpstr>Présentation PowerPoint</vt:lpstr>
      <vt:lpstr>Résultats</vt:lpstr>
      <vt:lpstr>Résultats</vt:lpstr>
      <vt:lpstr>Jeux de données</vt:lpstr>
      <vt:lpstr>Comparaison : approches basées modèle</vt:lpstr>
      <vt:lpstr>Mesure du suivi de poses</vt:lpstr>
      <vt:lpstr>Mesure du suivi de poses</vt:lpstr>
      <vt:lpstr>Mesure du suivi de poses</vt:lpstr>
      <vt:lpstr>Résultats</vt:lpstr>
      <vt:lpstr>Présentation PowerPoint</vt:lpstr>
      <vt:lpstr>Bilan</vt:lpstr>
      <vt:lpstr>Perspectives</vt:lpstr>
      <vt:lpstr>Perspectives</vt:lpstr>
      <vt:lpstr>Remerciements</vt:lpstr>
      <vt:lpstr>Publications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SLM90</dc:creator>
  <cp:lastModifiedBy>Ludovic</cp:lastModifiedBy>
  <cp:revision>385</cp:revision>
  <dcterms:created xsi:type="dcterms:W3CDTF">2010-10-16T16:01:09Z</dcterms:created>
  <dcterms:modified xsi:type="dcterms:W3CDTF">2016-04-20T05:50:49Z</dcterms:modified>
</cp:coreProperties>
</file>